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</p:sldMasterIdLst>
  <p:notesMasterIdLst>
    <p:notesMasterId r:id="rId10"/>
  </p:notesMasterIdLst>
  <p:handoutMasterIdLst>
    <p:handoutMasterId r:id="rId11"/>
  </p:handoutMasterIdLst>
  <p:sldIdLst>
    <p:sldId id="506" r:id="rId5"/>
    <p:sldId id="507" r:id="rId6"/>
    <p:sldId id="508" r:id="rId7"/>
    <p:sldId id="509" r:id="rId8"/>
    <p:sldId id="512" r:id="rId9"/>
  </p:sldIdLst>
  <p:sldSz cx="9906000" cy="6858000" type="A4"/>
  <p:notesSz cx="7099300" cy="10234613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ce Chantal" initials="AC" lastIdx="1" clrIdx="0">
    <p:extLst>
      <p:ext uri="{19B8F6BF-5375-455C-9EA6-DF929625EA0E}">
        <p15:presenceInfo xmlns:p15="http://schemas.microsoft.com/office/powerpoint/2012/main" userId="Alice Chanta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092"/>
    <a:srgbClr val="4072AE"/>
    <a:srgbClr val="A1BBE9"/>
    <a:srgbClr val="4880C4"/>
    <a:srgbClr val="84A7E3"/>
    <a:srgbClr val="E1171B"/>
    <a:srgbClr val="228992"/>
    <a:srgbClr val="BEE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07" autoAdjust="0"/>
    <p:restoredTop sz="93530" autoAdjust="0"/>
  </p:normalViewPr>
  <p:slideViewPr>
    <p:cSldViewPr>
      <p:cViewPr varScale="1">
        <p:scale>
          <a:sx n="63" d="100"/>
          <a:sy n="63" d="100"/>
        </p:scale>
        <p:origin x="1084" y="6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Chantal" userId="3fa7c476-0e78-4db3-847d-4d301434060e" providerId="ADAL" clId="{376BD2E4-3232-4C47-8F05-5F2FD4D1CB2B}"/>
    <pc:docChg chg="modSld">
      <pc:chgData name="Alice Chantal" userId="3fa7c476-0e78-4db3-847d-4d301434060e" providerId="ADAL" clId="{376BD2E4-3232-4C47-8F05-5F2FD4D1CB2B}" dt="2021-04-15T13:06:33.927" v="105" actId="1076"/>
      <pc:docMkLst>
        <pc:docMk/>
      </pc:docMkLst>
      <pc:sldChg chg="addSp modSp mod">
        <pc:chgData name="Alice Chantal" userId="3fa7c476-0e78-4db3-847d-4d301434060e" providerId="ADAL" clId="{376BD2E4-3232-4C47-8F05-5F2FD4D1CB2B}" dt="2021-04-15T13:06:33.927" v="105" actId="1076"/>
        <pc:sldMkLst>
          <pc:docMk/>
          <pc:sldMk cId="1414312479" sldId="484"/>
        </pc:sldMkLst>
        <pc:spChg chg="add mod">
          <ac:chgData name="Alice Chantal" userId="3fa7c476-0e78-4db3-847d-4d301434060e" providerId="ADAL" clId="{376BD2E4-3232-4C47-8F05-5F2FD4D1CB2B}" dt="2021-04-15T13:06:33.927" v="105" actId="1076"/>
          <ac:spMkLst>
            <pc:docMk/>
            <pc:sldMk cId="1414312479" sldId="484"/>
            <ac:spMk id="2" creationId="{C60FA1B3-3BC8-49C2-A6B3-996FA8B28CBB}"/>
          </ac:spMkLst>
        </pc:spChg>
      </pc:sldChg>
    </pc:docChg>
  </pc:docChgLst>
  <pc:docChgLst>
    <pc:chgData name="Alice Chantal Baldini" userId="3fa7c476-0e78-4db3-847d-4d301434060e" providerId="ADAL" clId="{4AC504C5-C872-40D4-B856-6E910B129A40}"/>
    <pc:docChg chg="undo custSel modSld modMainMaster">
      <pc:chgData name="Alice Chantal Baldini" userId="3fa7c476-0e78-4db3-847d-4d301434060e" providerId="ADAL" clId="{4AC504C5-C872-40D4-B856-6E910B129A40}" dt="2021-05-05T10:44:39.322" v="483" actId="1076"/>
      <pc:docMkLst>
        <pc:docMk/>
      </pc:docMkLst>
      <pc:sldChg chg="addSp delSp modSp mod">
        <pc:chgData name="Alice Chantal Baldini" userId="3fa7c476-0e78-4db3-847d-4d301434060e" providerId="ADAL" clId="{4AC504C5-C872-40D4-B856-6E910B129A40}" dt="2021-04-30T15:35:05.681" v="417" actId="20577"/>
        <pc:sldMkLst>
          <pc:docMk/>
          <pc:sldMk cId="3273947769" sldId="460"/>
        </pc:sldMkLst>
        <pc:spChg chg="add mod">
          <ac:chgData name="Alice Chantal Baldini" userId="3fa7c476-0e78-4db3-847d-4d301434060e" providerId="ADAL" clId="{4AC504C5-C872-40D4-B856-6E910B129A40}" dt="2021-04-30T14:54:20.976" v="3"/>
          <ac:spMkLst>
            <pc:docMk/>
            <pc:sldMk cId="3273947769" sldId="460"/>
            <ac:spMk id="4" creationId="{2C0CC39E-D7D3-4CC4-8F35-87B2A895260F}"/>
          </ac:spMkLst>
        </pc:spChg>
        <pc:spChg chg="del">
          <ac:chgData name="Alice Chantal Baldini" userId="3fa7c476-0e78-4db3-847d-4d301434060e" providerId="ADAL" clId="{4AC504C5-C872-40D4-B856-6E910B129A40}" dt="2021-04-30T14:54:20.634" v="2" actId="478"/>
          <ac:spMkLst>
            <pc:docMk/>
            <pc:sldMk cId="3273947769" sldId="460"/>
            <ac:spMk id="5" creationId="{59998D7D-2722-47D9-8A1D-F67D5F7FA8A8}"/>
          </ac:spMkLst>
        </pc:spChg>
        <pc:spChg chg="del">
          <ac:chgData name="Alice Chantal Baldini" userId="3fa7c476-0e78-4db3-847d-4d301434060e" providerId="ADAL" clId="{4AC504C5-C872-40D4-B856-6E910B129A40}" dt="2021-04-30T14:54:20.634" v="2" actId="478"/>
          <ac:spMkLst>
            <pc:docMk/>
            <pc:sldMk cId="3273947769" sldId="460"/>
            <ac:spMk id="6" creationId="{F9D7CA0B-6206-4413-BC6D-D6B5736E2710}"/>
          </ac:spMkLst>
        </pc:spChg>
        <pc:spChg chg="add mod">
          <ac:chgData name="Alice Chantal Baldini" userId="3fa7c476-0e78-4db3-847d-4d301434060e" providerId="ADAL" clId="{4AC504C5-C872-40D4-B856-6E910B129A40}" dt="2021-04-30T14:54:20.976" v="3"/>
          <ac:spMkLst>
            <pc:docMk/>
            <pc:sldMk cId="3273947769" sldId="460"/>
            <ac:spMk id="7" creationId="{6603C5A7-D0AD-4F24-9478-56AEE26C51CC}"/>
          </ac:spMkLst>
        </pc:spChg>
        <pc:spChg chg="add mod">
          <ac:chgData name="Alice Chantal Baldini" userId="3fa7c476-0e78-4db3-847d-4d301434060e" providerId="ADAL" clId="{4AC504C5-C872-40D4-B856-6E910B129A40}" dt="2021-04-30T15:35:05.681" v="417" actId="20577"/>
          <ac:spMkLst>
            <pc:docMk/>
            <pc:sldMk cId="3273947769" sldId="460"/>
            <ac:spMk id="8" creationId="{87C119D8-6948-41B0-89D4-F18B3315E84B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2:16.118" v="15" actId="2711"/>
        <pc:sldMkLst>
          <pc:docMk/>
          <pc:sldMk cId="1929459646" sldId="461"/>
        </pc:sldMkLst>
        <pc:spChg chg="mod">
          <ac:chgData name="Alice Chantal Baldini" userId="3fa7c476-0e78-4db3-847d-4d301434060e" providerId="ADAL" clId="{4AC504C5-C872-40D4-B856-6E910B129A40}" dt="2021-04-30T15:02:16.118" v="15" actId="2711"/>
          <ac:spMkLst>
            <pc:docMk/>
            <pc:sldMk cId="1929459646" sldId="461"/>
            <ac:spMk id="14338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4:12.647" v="19" actId="2711"/>
        <pc:sldMkLst>
          <pc:docMk/>
          <pc:sldMk cId="2433607831" sldId="462"/>
        </pc:sldMkLst>
        <pc:spChg chg="mod">
          <ac:chgData name="Alice Chantal Baldini" userId="3fa7c476-0e78-4db3-847d-4d301434060e" providerId="ADAL" clId="{4AC504C5-C872-40D4-B856-6E910B129A40}" dt="2021-04-30T15:04:12.647" v="19" actId="2711"/>
          <ac:spMkLst>
            <pc:docMk/>
            <pc:sldMk cId="2433607831" sldId="462"/>
            <ac:spMk id="5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4:12.647" v="19" actId="2711"/>
          <ac:spMkLst>
            <pc:docMk/>
            <pc:sldMk cId="2433607831" sldId="462"/>
            <ac:spMk id="7" creationId="{525CBC8E-55C7-4091-A087-793520704921}"/>
          </ac:spMkLst>
        </pc:spChg>
        <pc:spChg chg="mod">
          <ac:chgData name="Alice Chantal Baldini" userId="3fa7c476-0e78-4db3-847d-4d301434060e" providerId="ADAL" clId="{4AC504C5-C872-40D4-B856-6E910B129A40}" dt="2021-04-30T15:04:12.647" v="19" actId="2711"/>
          <ac:spMkLst>
            <pc:docMk/>
            <pc:sldMk cId="2433607831" sldId="462"/>
            <ac:spMk id="15363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7:32.712" v="100" actId="2711"/>
        <pc:sldMkLst>
          <pc:docMk/>
          <pc:sldMk cId="1811853259" sldId="464"/>
        </pc:sldMkLst>
        <pc:spChg chg="mod">
          <ac:chgData name="Alice Chantal Baldini" userId="3fa7c476-0e78-4db3-847d-4d301434060e" providerId="ADAL" clId="{4AC504C5-C872-40D4-B856-6E910B129A40}" dt="2021-04-30T15:07:32.712" v="100" actId="2711"/>
          <ac:spMkLst>
            <pc:docMk/>
            <pc:sldMk cId="1811853259" sldId="464"/>
            <ac:spMk id="17410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7:32.712" v="100" actId="2711"/>
          <ac:spMkLst>
            <pc:docMk/>
            <pc:sldMk cId="1811853259" sldId="464"/>
            <ac:spMk id="17411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2:19.864" v="158" actId="2711"/>
        <pc:sldMkLst>
          <pc:docMk/>
          <pc:sldMk cId="3910000252" sldId="465"/>
        </pc:sldMkLst>
        <pc:spChg chg="mod">
          <ac:chgData name="Alice Chantal Baldini" userId="3fa7c476-0e78-4db3-847d-4d301434060e" providerId="ADAL" clId="{4AC504C5-C872-40D4-B856-6E910B129A40}" dt="2021-04-30T15:12:19.864" v="158" actId="2711"/>
          <ac:spMkLst>
            <pc:docMk/>
            <pc:sldMk cId="3910000252" sldId="465"/>
            <ac:spMk id="10" creationId="{8437BBAA-B2FF-4653-A1BD-2AA77A0E3B91}"/>
          </ac:spMkLst>
        </pc:spChg>
        <pc:spChg chg="mod">
          <ac:chgData name="Alice Chantal Baldini" userId="3fa7c476-0e78-4db3-847d-4d301434060e" providerId="ADAL" clId="{4AC504C5-C872-40D4-B856-6E910B129A40}" dt="2021-04-30T15:12:19.864" v="158" actId="2711"/>
          <ac:spMkLst>
            <pc:docMk/>
            <pc:sldMk cId="3910000252" sldId="465"/>
            <ac:spMk id="18434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19.864" v="158" actId="2711"/>
          <ac:spMkLst>
            <pc:docMk/>
            <pc:sldMk cId="3910000252" sldId="465"/>
            <ac:spMk id="18435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19.864" v="158" actId="2711"/>
          <ac:spMkLst>
            <pc:docMk/>
            <pc:sldMk cId="3910000252" sldId="465"/>
            <ac:spMk id="18438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19.864" v="158" actId="2711"/>
          <ac:spMkLst>
            <pc:docMk/>
            <pc:sldMk cId="3910000252" sldId="465"/>
            <ac:spMk id="18440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19.864" v="158" actId="2711"/>
          <ac:spMkLst>
            <pc:docMk/>
            <pc:sldMk cId="3910000252" sldId="465"/>
            <ac:spMk id="18441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2:25.164" v="159" actId="2711"/>
        <pc:sldMkLst>
          <pc:docMk/>
          <pc:sldMk cId="1795563765" sldId="466"/>
        </pc:sldMkLst>
        <pc:spChg chg="mod">
          <ac:chgData name="Alice Chantal Baldini" userId="3fa7c476-0e78-4db3-847d-4d301434060e" providerId="ADAL" clId="{4AC504C5-C872-40D4-B856-6E910B129A40}" dt="2021-04-30T15:12:25.164" v="159" actId="2711"/>
          <ac:spMkLst>
            <pc:docMk/>
            <pc:sldMk cId="1795563765" sldId="466"/>
            <ac:spMk id="13" creationId="{BB3B1FEB-9FAA-47F7-A62B-D7278E86407A}"/>
          </ac:spMkLst>
        </pc:spChg>
        <pc:spChg chg="mod">
          <ac:chgData name="Alice Chantal Baldini" userId="3fa7c476-0e78-4db3-847d-4d301434060e" providerId="ADAL" clId="{4AC504C5-C872-40D4-B856-6E910B129A40}" dt="2021-04-30T15:12:25.164" v="159" actId="2711"/>
          <ac:spMkLst>
            <pc:docMk/>
            <pc:sldMk cId="1795563765" sldId="466"/>
            <ac:spMk id="14" creationId="{495AC7DA-E1BD-4CF1-8C86-CEAC95D65A05}"/>
          </ac:spMkLst>
        </pc:spChg>
        <pc:spChg chg="mod">
          <ac:chgData name="Alice Chantal Baldini" userId="3fa7c476-0e78-4db3-847d-4d301434060e" providerId="ADAL" clId="{4AC504C5-C872-40D4-B856-6E910B129A40}" dt="2021-04-30T15:12:25.164" v="159" actId="2711"/>
          <ac:spMkLst>
            <pc:docMk/>
            <pc:sldMk cId="1795563765" sldId="466"/>
            <ac:spMk id="15" creationId="{17949A5E-0CA4-4591-B346-729B8E8A4125}"/>
          </ac:spMkLst>
        </pc:spChg>
        <pc:spChg chg="mod">
          <ac:chgData name="Alice Chantal Baldini" userId="3fa7c476-0e78-4db3-847d-4d301434060e" providerId="ADAL" clId="{4AC504C5-C872-40D4-B856-6E910B129A40}" dt="2021-04-30T15:12:25.164" v="159" actId="2711"/>
          <ac:spMkLst>
            <pc:docMk/>
            <pc:sldMk cId="1795563765" sldId="466"/>
            <ac:spMk id="16" creationId="{4664318F-6D98-475C-AB2C-E4D6C9399414}"/>
          </ac:spMkLst>
        </pc:spChg>
        <pc:spChg chg="mod">
          <ac:chgData name="Alice Chantal Baldini" userId="3fa7c476-0e78-4db3-847d-4d301434060e" providerId="ADAL" clId="{4AC504C5-C872-40D4-B856-6E910B129A40}" dt="2021-04-30T15:12:25.164" v="159" actId="2711"/>
          <ac:spMkLst>
            <pc:docMk/>
            <pc:sldMk cId="1795563765" sldId="466"/>
            <ac:spMk id="19458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25.164" v="159" actId="2711"/>
          <ac:spMkLst>
            <pc:docMk/>
            <pc:sldMk cId="1795563765" sldId="466"/>
            <ac:spMk id="19459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25.164" v="159" actId="2711"/>
          <ac:spMkLst>
            <pc:docMk/>
            <pc:sldMk cId="1795563765" sldId="466"/>
            <ac:spMk id="19470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25.164" v="159" actId="2711"/>
          <ac:spMkLst>
            <pc:docMk/>
            <pc:sldMk cId="1795563765" sldId="466"/>
            <ac:spMk id="19471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25.164" v="159" actId="2711"/>
          <ac:spMkLst>
            <pc:docMk/>
            <pc:sldMk cId="1795563765" sldId="466"/>
            <ac:spMk id="19472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2:45.603" v="160" actId="2711"/>
        <pc:sldMkLst>
          <pc:docMk/>
          <pc:sldMk cId="3890438804" sldId="467"/>
        </pc:sldMkLst>
        <pc:spChg chg="mod">
          <ac:chgData name="Alice Chantal Baldini" userId="3fa7c476-0e78-4db3-847d-4d301434060e" providerId="ADAL" clId="{4AC504C5-C872-40D4-B856-6E910B129A40}" dt="2021-04-30T15:12:45.603" v="160" actId="2711"/>
          <ac:spMkLst>
            <pc:docMk/>
            <pc:sldMk cId="3890438804" sldId="467"/>
            <ac:spMk id="13" creationId="{DB6A8B91-2B5B-4834-9D86-C46284A4B7DC}"/>
          </ac:spMkLst>
        </pc:spChg>
        <pc:spChg chg="mod">
          <ac:chgData name="Alice Chantal Baldini" userId="3fa7c476-0e78-4db3-847d-4d301434060e" providerId="ADAL" clId="{4AC504C5-C872-40D4-B856-6E910B129A40}" dt="2021-04-30T15:12:45.603" v="160" actId="2711"/>
          <ac:spMkLst>
            <pc:docMk/>
            <pc:sldMk cId="3890438804" sldId="467"/>
            <ac:spMk id="15" creationId="{678DC5C2-3B75-4207-ACBA-766A4FDA6434}"/>
          </ac:spMkLst>
        </pc:spChg>
        <pc:spChg chg="mod">
          <ac:chgData name="Alice Chantal Baldini" userId="3fa7c476-0e78-4db3-847d-4d301434060e" providerId="ADAL" clId="{4AC504C5-C872-40D4-B856-6E910B129A40}" dt="2021-04-30T15:12:45.603" v="160" actId="2711"/>
          <ac:spMkLst>
            <pc:docMk/>
            <pc:sldMk cId="3890438804" sldId="467"/>
            <ac:spMk id="16" creationId="{674644CF-3E30-48D9-9290-021A23901E34}"/>
          </ac:spMkLst>
        </pc:spChg>
        <pc:spChg chg="mod">
          <ac:chgData name="Alice Chantal Baldini" userId="3fa7c476-0e78-4db3-847d-4d301434060e" providerId="ADAL" clId="{4AC504C5-C872-40D4-B856-6E910B129A40}" dt="2021-04-30T15:12:45.603" v="160" actId="2711"/>
          <ac:spMkLst>
            <pc:docMk/>
            <pc:sldMk cId="3890438804" sldId="467"/>
            <ac:spMk id="17" creationId="{C876592F-474F-4E89-B3AB-D2E9888B7B66}"/>
          </ac:spMkLst>
        </pc:spChg>
        <pc:spChg chg="mod">
          <ac:chgData name="Alice Chantal Baldini" userId="3fa7c476-0e78-4db3-847d-4d301434060e" providerId="ADAL" clId="{4AC504C5-C872-40D4-B856-6E910B129A40}" dt="2021-04-30T15:12:45.603" v="160" actId="2711"/>
          <ac:spMkLst>
            <pc:docMk/>
            <pc:sldMk cId="3890438804" sldId="467"/>
            <ac:spMk id="20482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45.603" v="160" actId="2711"/>
          <ac:spMkLst>
            <pc:docMk/>
            <pc:sldMk cId="3890438804" sldId="467"/>
            <ac:spMk id="20483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45.603" v="160" actId="2711"/>
          <ac:spMkLst>
            <pc:docMk/>
            <pc:sldMk cId="3890438804" sldId="467"/>
            <ac:spMk id="20494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45.603" v="160" actId="2711"/>
          <ac:spMkLst>
            <pc:docMk/>
            <pc:sldMk cId="3890438804" sldId="467"/>
            <ac:spMk id="20495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45.603" v="160" actId="2711"/>
          <ac:spMkLst>
            <pc:docMk/>
            <pc:sldMk cId="3890438804" sldId="467"/>
            <ac:spMk id="20496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2:55.599" v="161" actId="2711"/>
        <pc:sldMkLst>
          <pc:docMk/>
          <pc:sldMk cId="71336912" sldId="468"/>
        </pc:sldMkLst>
        <pc:spChg chg="mod">
          <ac:chgData name="Alice Chantal Baldini" userId="3fa7c476-0e78-4db3-847d-4d301434060e" providerId="ADAL" clId="{4AC504C5-C872-40D4-B856-6E910B129A40}" dt="2021-04-30T15:12:55.599" v="161" actId="2711"/>
          <ac:spMkLst>
            <pc:docMk/>
            <pc:sldMk cId="71336912" sldId="468"/>
            <ac:spMk id="14" creationId="{41B25C90-B2B4-45ED-AF77-049597D21B7B}"/>
          </ac:spMkLst>
        </pc:spChg>
        <pc:spChg chg="mod">
          <ac:chgData name="Alice Chantal Baldini" userId="3fa7c476-0e78-4db3-847d-4d301434060e" providerId="ADAL" clId="{4AC504C5-C872-40D4-B856-6E910B129A40}" dt="2021-04-30T15:12:55.599" v="161" actId="2711"/>
          <ac:spMkLst>
            <pc:docMk/>
            <pc:sldMk cId="71336912" sldId="468"/>
            <ac:spMk id="16" creationId="{0A14069A-2576-4368-8A67-55F7D98B034C}"/>
          </ac:spMkLst>
        </pc:spChg>
        <pc:spChg chg="mod">
          <ac:chgData name="Alice Chantal Baldini" userId="3fa7c476-0e78-4db3-847d-4d301434060e" providerId="ADAL" clId="{4AC504C5-C872-40D4-B856-6E910B129A40}" dt="2021-04-30T15:12:55.599" v="161" actId="2711"/>
          <ac:spMkLst>
            <pc:docMk/>
            <pc:sldMk cId="71336912" sldId="468"/>
            <ac:spMk id="17" creationId="{FAA92CB0-6A99-4AF0-91AC-B080F84352E5}"/>
          </ac:spMkLst>
        </pc:spChg>
        <pc:spChg chg="mod">
          <ac:chgData name="Alice Chantal Baldini" userId="3fa7c476-0e78-4db3-847d-4d301434060e" providerId="ADAL" clId="{4AC504C5-C872-40D4-B856-6E910B129A40}" dt="2021-04-30T15:12:55.599" v="161" actId="2711"/>
          <ac:spMkLst>
            <pc:docMk/>
            <pc:sldMk cId="71336912" sldId="468"/>
            <ac:spMk id="18" creationId="{13A91F51-EB84-415D-8817-5F44A507A4D8}"/>
          </ac:spMkLst>
        </pc:spChg>
        <pc:spChg chg="mod">
          <ac:chgData name="Alice Chantal Baldini" userId="3fa7c476-0e78-4db3-847d-4d301434060e" providerId="ADAL" clId="{4AC504C5-C872-40D4-B856-6E910B129A40}" dt="2021-04-30T15:12:55.599" v="161" actId="2711"/>
          <ac:spMkLst>
            <pc:docMk/>
            <pc:sldMk cId="71336912" sldId="468"/>
            <ac:spMk id="21506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55.599" v="161" actId="2711"/>
          <ac:spMkLst>
            <pc:docMk/>
            <pc:sldMk cId="71336912" sldId="468"/>
            <ac:spMk id="21507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55.599" v="161" actId="2711"/>
          <ac:spMkLst>
            <pc:docMk/>
            <pc:sldMk cId="71336912" sldId="468"/>
            <ac:spMk id="21514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55.599" v="161" actId="2711"/>
          <ac:spMkLst>
            <pc:docMk/>
            <pc:sldMk cId="71336912" sldId="468"/>
            <ac:spMk id="21515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55.599" v="161" actId="2711"/>
          <ac:spMkLst>
            <pc:docMk/>
            <pc:sldMk cId="71336912" sldId="468"/>
            <ac:spMk id="21516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55.599" v="161" actId="2711"/>
          <ac:spMkLst>
            <pc:docMk/>
            <pc:sldMk cId="71336912" sldId="468"/>
            <ac:spMk id="21517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3:00.003" v="162" actId="2711"/>
        <pc:sldMkLst>
          <pc:docMk/>
          <pc:sldMk cId="3551880830" sldId="469"/>
        </pc:sldMkLst>
        <pc:spChg chg="mod">
          <ac:chgData name="Alice Chantal Baldini" userId="3fa7c476-0e78-4db3-847d-4d301434060e" providerId="ADAL" clId="{4AC504C5-C872-40D4-B856-6E910B129A40}" dt="2021-04-30T15:13:00.003" v="162" actId="2711"/>
          <ac:spMkLst>
            <pc:docMk/>
            <pc:sldMk cId="3551880830" sldId="469"/>
            <ac:spMk id="18" creationId="{FCB889E6-3ABD-49BC-97FF-434B5F1C1F18}"/>
          </ac:spMkLst>
        </pc:spChg>
        <pc:spChg chg="mod">
          <ac:chgData name="Alice Chantal Baldini" userId="3fa7c476-0e78-4db3-847d-4d301434060e" providerId="ADAL" clId="{4AC504C5-C872-40D4-B856-6E910B129A40}" dt="2021-04-30T15:13:00.003" v="162" actId="2711"/>
          <ac:spMkLst>
            <pc:docMk/>
            <pc:sldMk cId="3551880830" sldId="469"/>
            <ac:spMk id="20" creationId="{638A306A-B07E-4C3C-AB22-1D62B5152FBC}"/>
          </ac:spMkLst>
        </pc:spChg>
        <pc:spChg chg="mod">
          <ac:chgData name="Alice Chantal Baldini" userId="3fa7c476-0e78-4db3-847d-4d301434060e" providerId="ADAL" clId="{4AC504C5-C872-40D4-B856-6E910B129A40}" dt="2021-04-30T15:13:00.003" v="162" actId="2711"/>
          <ac:spMkLst>
            <pc:docMk/>
            <pc:sldMk cId="3551880830" sldId="469"/>
            <ac:spMk id="21" creationId="{470976CC-9330-410C-B4FC-0F4AEEDFA080}"/>
          </ac:spMkLst>
        </pc:spChg>
        <pc:spChg chg="mod">
          <ac:chgData name="Alice Chantal Baldini" userId="3fa7c476-0e78-4db3-847d-4d301434060e" providerId="ADAL" clId="{4AC504C5-C872-40D4-B856-6E910B129A40}" dt="2021-04-30T15:13:00.003" v="162" actId="2711"/>
          <ac:spMkLst>
            <pc:docMk/>
            <pc:sldMk cId="3551880830" sldId="469"/>
            <ac:spMk id="22" creationId="{4384859A-2BB9-4A6C-AF4C-9668C9C91929}"/>
          </ac:spMkLst>
        </pc:spChg>
        <pc:spChg chg="mod">
          <ac:chgData name="Alice Chantal Baldini" userId="3fa7c476-0e78-4db3-847d-4d301434060e" providerId="ADAL" clId="{4AC504C5-C872-40D4-B856-6E910B129A40}" dt="2021-04-30T15:13:00.003" v="162" actId="2711"/>
          <ac:spMkLst>
            <pc:docMk/>
            <pc:sldMk cId="3551880830" sldId="469"/>
            <ac:spMk id="23" creationId="{E21EBC7D-F8A6-477F-BA38-A4E7C617F7DE}"/>
          </ac:spMkLst>
        </pc:spChg>
        <pc:spChg chg="mod">
          <ac:chgData name="Alice Chantal Baldini" userId="3fa7c476-0e78-4db3-847d-4d301434060e" providerId="ADAL" clId="{4AC504C5-C872-40D4-B856-6E910B129A40}" dt="2021-04-30T15:13:00.003" v="162" actId="2711"/>
          <ac:spMkLst>
            <pc:docMk/>
            <pc:sldMk cId="3551880830" sldId="469"/>
            <ac:spMk id="24" creationId="{852506FE-5F38-43DB-93F4-95602E9D3D10}"/>
          </ac:spMkLst>
        </pc:spChg>
        <pc:spChg chg="mod">
          <ac:chgData name="Alice Chantal Baldini" userId="3fa7c476-0e78-4db3-847d-4d301434060e" providerId="ADAL" clId="{4AC504C5-C872-40D4-B856-6E910B129A40}" dt="2021-04-30T15:13:00.003" v="162" actId="2711"/>
          <ac:spMkLst>
            <pc:docMk/>
            <pc:sldMk cId="3551880830" sldId="469"/>
            <ac:spMk id="25" creationId="{8E787EB4-1361-4215-B53D-82E7E4B49234}"/>
          </ac:spMkLst>
        </pc:spChg>
        <pc:spChg chg="mod">
          <ac:chgData name="Alice Chantal Baldini" userId="3fa7c476-0e78-4db3-847d-4d301434060e" providerId="ADAL" clId="{4AC504C5-C872-40D4-B856-6E910B129A40}" dt="2021-04-30T15:13:00.003" v="162" actId="2711"/>
          <ac:spMkLst>
            <pc:docMk/>
            <pc:sldMk cId="3551880830" sldId="469"/>
            <ac:spMk id="22530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00.003" v="162" actId="2711"/>
          <ac:spMkLst>
            <pc:docMk/>
            <pc:sldMk cId="3551880830" sldId="469"/>
            <ac:spMk id="22531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00.003" v="162" actId="2711"/>
          <ac:spMkLst>
            <pc:docMk/>
            <pc:sldMk cId="3551880830" sldId="469"/>
            <ac:spMk id="22538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00.003" v="162" actId="2711"/>
          <ac:spMkLst>
            <pc:docMk/>
            <pc:sldMk cId="3551880830" sldId="469"/>
            <ac:spMk id="22542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00.003" v="162" actId="2711"/>
          <ac:spMkLst>
            <pc:docMk/>
            <pc:sldMk cId="3551880830" sldId="469"/>
            <ac:spMk id="22544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00.003" v="162" actId="2711"/>
          <ac:spMkLst>
            <pc:docMk/>
            <pc:sldMk cId="3551880830" sldId="469"/>
            <ac:spMk id="22545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3:06.159" v="163" actId="2711"/>
        <pc:sldMkLst>
          <pc:docMk/>
          <pc:sldMk cId="3911514913" sldId="470"/>
        </pc:sldMkLst>
        <pc:spChg chg="mod">
          <ac:chgData name="Alice Chantal Baldini" userId="3fa7c476-0e78-4db3-847d-4d301434060e" providerId="ADAL" clId="{4AC504C5-C872-40D4-B856-6E910B129A40}" dt="2021-04-30T15:13:06.159" v="163" actId="2711"/>
          <ac:spMkLst>
            <pc:docMk/>
            <pc:sldMk cId="3911514913" sldId="470"/>
            <ac:spMk id="18" creationId="{D9EB4C8C-3C02-42C3-9C38-13EC5C6FD16D}"/>
          </ac:spMkLst>
        </pc:spChg>
        <pc:spChg chg="mod">
          <ac:chgData name="Alice Chantal Baldini" userId="3fa7c476-0e78-4db3-847d-4d301434060e" providerId="ADAL" clId="{4AC504C5-C872-40D4-B856-6E910B129A40}" dt="2021-04-30T15:13:06.159" v="163" actId="2711"/>
          <ac:spMkLst>
            <pc:docMk/>
            <pc:sldMk cId="3911514913" sldId="470"/>
            <ac:spMk id="20" creationId="{0059DB66-9303-4AE7-83E5-34AEED0D7CE4}"/>
          </ac:spMkLst>
        </pc:spChg>
        <pc:spChg chg="mod">
          <ac:chgData name="Alice Chantal Baldini" userId="3fa7c476-0e78-4db3-847d-4d301434060e" providerId="ADAL" clId="{4AC504C5-C872-40D4-B856-6E910B129A40}" dt="2021-04-30T15:13:06.159" v="163" actId="2711"/>
          <ac:spMkLst>
            <pc:docMk/>
            <pc:sldMk cId="3911514913" sldId="470"/>
            <ac:spMk id="21" creationId="{F7416D6D-0207-4D73-B494-7E10C4C1C61E}"/>
          </ac:spMkLst>
        </pc:spChg>
        <pc:spChg chg="mod">
          <ac:chgData name="Alice Chantal Baldini" userId="3fa7c476-0e78-4db3-847d-4d301434060e" providerId="ADAL" clId="{4AC504C5-C872-40D4-B856-6E910B129A40}" dt="2021-04-30T15:13:06.159" v="163" actId="2711"/>
          <ac:spMkLst>
            <pc:docMk/>
            <pc:sldMk cId="3911514913" sldId="470"/>
            <ac:spMk id="22" creationId="{06619218-179F-47EB-BCFE-1F0236345FFD}"/>
          </ac:spMkLst>
        </pc:spChg>
        <pc:spChg chg="mod">
          <ac:chgData name="Alice Chantal Baldini" userId="3fa7c476-0e78-4db3-847d-4d301434060e" providerId="ADAL" clId="{4AC504C5-C872-40D4-B856-6E910B129A40}" dt="2021-04-30T15:13:06.159" v="163" actId="2711"/>
          <ac:spMkLst>
            <pc:docMk/>
            <pc:sldMk cId="3911514913" sldId="470"/>
            <ac:spMk id="23" creationId="{2B517278-EBB9-4CA0-85EE-648A3F3262ED}"/>
          </ac:spMkLst>
        </pc:spChg>
        <pc:spChg chg="mod">
          <ac:chgData name="Alice Chantal Baldini" userId="3fa7c476-0e78-4db3-847d-4d301434060e" providerId="ADAL" clId="{4AC504C5-C872-40D4-B856-6E910B129A40}" dt="2021-04-30T15:13:06.159" v="163" actId="2711"/>
          <ac:spMkLst>
            <pc:docMk/>
            <pc:sldMk cId="3911514913" sldId="470"/>
            <ac:spMk id="24" creationId="{A183E707-9A88-4F55-B2D5-F6C0E09E83DC}"/>
          </ac:spMkLst>
        </pc:spChg>
        <pc:spChg chg="mod">
          <ac:chgData name="Alice Chantal Baldini" userId="3fa7c476-0e78-4db3-847d-4d301434060e" providerId="ADAL" clId="{4AC504C5-C872-40D4-B856-6E910B129A40}" dt="2021-04-30T15:13:06.159" v="163" actId="2711"/>
          <ac:spMkLst>
            <pc:docMk/>
            <pc:sldMk cId="3911514913" sldId="470"/>
            <ac:spMk id="23554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06.159" v="163" actId="2711"/>
          <ac:spMkLst>
            <pc:docMk/>
            <pc:sldMk cId="3911514913" sldId="470"/>
            <ac:spMk id="23555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06.159" v="163" actId="2711"/>
          <ac:spMkLst>
            <pc:docMk/>
            <pc:sldMk cId="3911514913" sldId="470"/>
            <ac:spMk id="23562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06.159" v="163" actId="2711"/>
          <ac:spMkLst>
            <pc:docMk/>
            <pc:sldMk cId="3911514913" sldId="470"/>
            <ac:spMk id="23566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06.159" v="163" actId="2711"/>
          <ac:spMkLst>
            <pc:docMk/>
            <pc:sldMk cId="3911514913" sldId="470"/>
            <ac:spMk id="23568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06.159" v="163" actId="2711"/>
          <ac:spMkLst>
            <pc:docMk/>
            <pc:sldMk cId="3911514913" sldId="470"/>
            <ac:spMk id="23569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3:10.433" v="164" actId="2711"/>
        <pc:sldMkLst>
          <pc:docMk/>
          <pc:sldMk cId="106492224" sldId="471"/>
        </pc:sldMkLst>
        <pc:spChg chg="mod">
          <ac:chgData name="Alice Chantal Baldini" userId="3fa7c476-0e78-4db3-847d-4d301434060e" providerId="ADAL" clId="{4AC504C5-C872-40D4-B856-6E910B129A40}" dt="2021-04-30T15:13:10.433" v="164" actId="2711"/>
          <ac:spMkLst>
            <pc:docMk/>
            <pc:sldMk cId="106492224" sldId="471"/>
            <ac:spMk id="19" creationId="{D4AC74B8-5350-4361-97AB-7610B5CF1DFE}"/>
          </ac:spMkLst>
        </pc:spChg>
        <pc:spChg chg="mod">
          <ac:chgData name="Alice Chantal Baldini" userId="3fa7c476-0e78-4db3-847d-4d301434060e" providerId="ADAL" clId="{4AC504C5-C872-40D4-B856-6E910B129A40}" dt="2021-04-30T15:13:10.433" v="164" actId="2711"/>
          <ac:spMkLst>
            <pc:docMk/>
            <pc:sldMk cId="106492224" sldId="471"/>
            <ac:spMk id="21" creationId="{E1AB42DB-E849-462A-A46B-78432ED5739F}"/>
          </ac:spMkLst>
        </pc:spChg>
        <pc:spChg chg="mod">
          <ac:chgData name="Alice Chantal Baldini" userId="3fa7c476-0e78-4db3-847d-4d301434060e" providerId="ADAL" clId="{4AC504C5-C872-40D4-B856-6E910B129A40}" dt="2021-04-30T15:13:10.433" v="164" actId="2711"/>
          <ac:spMkLst>
            <pc:docMk/>
            <pc:sldMk cId="106492224" sldId="471"/>
            <ac:spMk id="22" creationId="{D49C093E-5BF1-4C06-A76E-41BA4334F7D9}"/>
          </ac:spMkLst>
        </pc:spChg>
        <pc:spChg chg="mod">
          <ac:chgData name="Alice Chantal Baldini" userId="3fa7c476-0e78-4db3-847d-4d301434060e" providerId="ADAL" clId="{4AC504C5-C872-40D4-B856-6E910B129A40}" dt="2021-04-30T15:13:10.433" v="164" actId="2711"/>
          <ac:spMkLst>
            <pc:docMk/>
            <pc:sldMk cId="106492224" sldId="471"/>
            <ac:spMk id="23" creationId="{ACFF8AAF-EF7F-48AF-BA6F-5A78376919B9}"/>
          </ac:spMkLst>
        </pc:spChg>
        <pc:spChg chg="mod">
          <ac:chgData name="Alice Chantal Baldini" userId="3fa7c476-0e78-4db3-847d-4d301434060e" providerId="ADAL" clId="{4AC504C5-C872-40D4-B856-6E910B129A40}" dt="2021-04-30T15:13:10.433" v="164" actId="2711"/>
          <ac:spMkLst>
            <pc:docMk/>
            <pc:sldMk cId="106492224" sldId="471"/>
            <ac:spMk id="24" creationId="{64B79471-284E-42C1-AC3C-E847B408689A}"/>
          </ac:spMkLst>
        </pc:spChg>
        <pc:spChg chg="mod">
          <ac:chgData name="Alice Chantal Baldini" userId="3fa7c476-0e78-4db3-847d-4d301434060e" providerId="ADAL" clId="{4AC504C5-C872-40D4-B856-6E910B129A40}" dt="2021-04-30T15:13:10.433" v="164" actId="2711"/>
          <ac:spMkLst>
            <pc:docMk/>
            <pc:sldMk cId="106492224" sldId="471"/>
            <ac:spMk id="24578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10.433" v="164" actId="2711"/>
          <ac:spMkLst>
            <pc:docMk/>
            <pc:sldMk cId="106492224" sldId="471"/>
            <ac:spMk id="24579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10.433" v="164" actId="2711"/>
          <ac:spMkLst>
            <pc:docMk/>
            <pc:sldMk cId="106492224" sldId="471"/>
            <ac:spMk id="24586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10.433" v="164" actId="2711"/>
          <ac:spMkLst>
            <pc:docMk/>
            <pc:sldMk cId="106492224" sldId="471"/>
            <ac:spMk id="24590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10.433" v="164" actId="2711"/>
          <ac:spMkLst>
            <pc:docMk/>
            <pc:sldMk cId="106492224" sldId="471"/>
            <ac:spMk id="24592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10.433" v="164" actId="2711"/>
          <ac:spMkLst>
            <pc:docMk/>
            <pc:sldMk cId="106492224" sldId="471"/>
            <ac:spMk id="24593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10.433" v="164" actId="2711"/>
          <ac:spMkLst>
            <pc:docMk/>
            <pc:sldMk cId="106492224" sldId="471"/>
            <ac:spMk id="24594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3:15.574" v="165" actId="2711"/>
        <pc:sldMkLst>
          <pc:docMk/>
          <pc:sldMk cId="646453161" sldId="472"/>
        </pc:sldMkLst>
        <pc:spChg chg="mod">
          <ac:chgData name="Alice Chantal Baldini" userId="3fa7c476-0e78-4db3-847d-4d301434060e" providerId="ADAL" clId="{4AC504C5-C872-40D4-B856-6E910B129A40}" dt="2021-04-30T15:13:15.574" v="165" actId="2711"/>
          <ac:spMkLst>
            <pc:docMk/>
            <pc:sldMk cId="646453161" sldId="472"/>
            <ac:spMk id="20" creationId="{8401BC81-79EB-42F4-A29B-91F4A2459DC0}"/>
          </ac:spMkLst>
        </pc:spChg>
        <pc:spChg chg="mod">
          <ac:chgData name="Alice Chantal Baldini" userId="3fa7c476-0e78-4db3-847d-4d301434060e" providerId="ADAL" clId="{4AC504C5-C872-40D4-B856-6E910B129A40}" dt="2021-04-30T15:13:15.574" v="165" actId="2711"/>
          <ac:spMkLst>
            <pc:docMk/>
            <pc:sldMk cId="646453161" sldId="472"/>
            <ac:spMk id="22" creationId="{0A6F7019-DC5E-476F-B76E-89002D7D56A1}"/>
          </ac:spMkLst>
        </pc:spChg>
        <pc:spChg chg="mod">
          <ac:chgData name="Alice Chantal Baldini" userId="3fa7c476-0e78-4db3-847d-4d301434060e" providerId="ADAL" clId="{4AC504C5-C872-40D4-B856-6E910B129A40}" dt="2021-04-30T15:13:15.574" v="165" actId="2711"/>
          <ac:spMkLst>
            <pc:docMk/>
            <pc:sldMk cId="646453161" sldId="472"/>
            <ac:spMk id="23" creationId="{99FF5006-FC82-4778-B0CE-75DC91F1C171}"/>
          </ac:spMkLst>
        </pc:spChg>
        <pc:spChg chg="mod">
          <ac:chgData name="Alice Chantal Baldini" userId="3fa7c476-0e78-4db3-847d-4d301434060e" providerId="ADAL" clId="{4AC504C5-C872-40D4-B856-6E910B129A40}" dt="2021-04-30T15:13:15.574" v="165" actId="2711"/>
          <ac:spMkLst>
            <pc:docMk/>
            <pc:sldMk cId="646453161" sldId="472"/>
            <ac:spMk id="24" creationId="{B1B332FE-E4BF-472F-A868-D1908882DD84}"/>
          </ac:spMkLst>
        </pc:spChg>
        <pc:spChg chg="mod">
          <ac:chgData name="Alice Chantal Baldini" userId="3fa7c476-0e78-4db3-847d-4d301434060e" providerId="ADAL" clId="{4AC504C5-C872-40D4-B856-6E910B129A40}" dt="2021-04-30T15:13:15.574" v="165" actId="2711"/>
          <ac:spMkLst>
            <pc:docMk/>
            <pc:sldMk cId="646453161" sldId="472"/>
            <ac:spMk id="25602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15.574" v="165" actId="2711"/>
          <ac:spMkLst>
            <pc:docMk/>
            <pc:sldMk cId="646453161" sldId="472"/>
            <ac:spMk id="25603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15.574" v="165" actId="2711"/>
          <ac:spMkLst>
            <pc:docMk/>
            <pc:sldMk cId="646453161" sldId="472"/>
            <ac:spMk id="25610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15.574" v="165" actId="2711"/>
          <ac:spMkLst>
            <pc:docMk/>
            <pc:sldMk cId="646453161" sldId="472"/>
            <ac:spMk id="25613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15.574" v="165" actId="2711"/>
          <ac:spMkLst>
            <pc:docMk/>
            <pc:sldMk cId="646453161" sldId="472"/>
            <ac:spMk id="25615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15.574" v="165" actId="2711"/>
          <ac:spMkLst>
            <pc:docMk/>
            <pc:sldMk cId="646453161" sldId="472"/>
            <ac:spMk id="25617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15.574" v="165" actId="2711"/>
          <ac:spMkLst>
            <pc:docMk/>
            <pc:sldMk cId="646453161" sldId="472"/>
            <ac:spMk id="25618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15.574" v="165" actId="2711"/>
          <ac:spMkLst>
            <pc:docMk/>
            <pc:sldMk cId="646453161" sldId="472"/>
            <ac:spMk id="25619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3:19.804" v="166" actId="2711"/>
        <pc:sldMkLst>
          <pc:docMk/>
          <pc:sldMk cId="752390811" sldId="473"/>
        </pc:sldMkLst>
        <pc:spChg chg="mod">
          <ac:chgData name="Alice Chantal Baldini" userId="3fa7c476-0e78-4db3-847d-4d301434060e" providerId="ADAL" clId="{4AC504C5-C872-40D4-B856-6E910B129A40}" dt="2021-04-30T15:13:19.804" v="166" actId="2711"/>
          <ac:spMkLst>
            <pc:docMk/>
            <pc:sldMk cId="752390811" sldId="473"/>
            <ac:spMk id="26626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19.804" v="166" actId="2711"/>
          <ac:spMkLst>
            <pc:docMk/>
            <pc:sldMk cId="752390811" sldId="473"/>
            <ac:spMk id="26627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3:24.198" v="167" actId="2711"/>
        <pc:sldMkLst>
          <pc:docMk/>
          <pc:sldMk cId="495838965" sldId="474"/>
        </pc:sldMkLst>
        <pc:spChg chg="mod">
          <ac:chgData name="Alice Chantal Baldini" userId="3fa7c476-0e78-4db3-847d-4d301434060e" providerId="ADAL" clId="{4AC504C5-C872-40D4-B856-6E910B129A40}" dt="2021-04-30T15:13:24.198" v="167" actId="2711"/>
          <ac:spMkLst>
            <pc:docMk/>
            <pc:sldMk cId="495838965" sldId="474"/>
            <ac:spMk id="27650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24.198" v="167" actId="2711"/>
          <ac:spMkLst>
            <pc:docMk/>
            <pc:sldMk cId="495838965" sldId="474"/>
            <ac:spMk id="27651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3:28.415" v="168" actId="2711"/>
        <pc:sldMkLst>
          <pc:docMk/>
          <pc:sldMk cId="967250889" sldId="475"/>
        </pc:sldMkLst>
        <pc:spChg chg="mod">
          <ac:chgData name="Alice Chantal Baldini" userId="3fa7c476-0e78-4db3-847d-4d301434060e" providerId="ADAL" clId="{4AC504C5-C872-40D4-B856-6E910B129A40}" dt="2021-04-30T15:13:28.415" v="168" actId="2711"/>
          <ac:spMkLst>
            <pc:docMk/>
            <pc:sldMk cId="967250889" sldId="475"/>
            <ac:spMk id="28674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28.415" v="168" actId="2711"/>
          <ac:spMkLst>
            <pc:docMk/>
            <pc:sldMk cId="967250889" sldId="475"/>
            <ac:spMk id="28675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3:37.607" v="170" actId="2711"/>
        <pc:sldMkLst>
          <pc:docMk/>
          <pc:sldMk cId="2629784822" sldId="476"/>
        </pc:sldMkLst>
        <pc:spChg chg="mod">
          <ac:chgData name="Alice Chantal Baldini" userId="3fa7c476-0e78-4db3-847d-4d301434060e" providerId="ADAL" clId="{4AC504C5-C872-40D4-B856-6E910B129A40}" dt="2021-04-30T15:13:37.607" v="170" actId="2711"/>
          <ac:spMkLst>
            <pc:docMk/>
            <pc:sldMk cId="2629784822" sldId="476"/>
            <ac:spMk id="29698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37.607" v="170" actId="2711"/>
          <ac:spMkLst>
            <pc:docMk/>
            <pc:sldMk cId="2629784822" sldId="476"/>
            <ac:spMk id="29699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37.607" v="170" actId="2711"/>
          <ac:spMkLst>
            <pc:docMk/>
            <pc:sldMk cId="2629784822" sldId="476"/>
            <ac:spMk id="29700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4:50.825" v="178" actId="2711"/>
        <pc:sldMkLst>
          <pc:docMk/>
          <pc:sldMk cId="3102785342" sldId="477"/>
        </pc:sldMkLst>
        <pc:spChg chg="mod">
          <ac:chgData name="Alice Chantal Baldini" userId="3fa7c476-0e78-4db3-847d-4d301434060e" providerId="ADAL" clId="{4AC504C5-C872-40D4-B856-6E910B129A40}" dt="2021-04-30T15:14:50.825" v="178" actId="2711"/>
          <ac:spMkLst>
            <pc:docMk/>
            <pc:sldMk cId="3102785342" sldId="477"/>
            <ac:spMk id="16" creationId="{FA4BB222-3644-415E-91C0-EEF5C38CBF83}"/>
          </ac:spMkLst>
        </pc:spChg>
        <pc:spChg chg="mod">
          <ac:chgData name="Alice Chantal Baldini" userId="3fa7c476-0e78-4db3-847d-4d301434060e" providerId="ADAL" clId="{4AC504C5-C872-40D4-B856-6E910B129A40}" dt="2021-04-30T15:14:50.825" v="178" actId="2711"/>
          <ac:spMkLst>
            <pc:docMk/>
            <pc:sldMk cId="3102785342" sldId="477"/>
            <ac:spMk id="14339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4:50.825" v="178" actId="2711"/>
          <ac:spMkLst>
            <pc:docMk/>
            <pc:sldMk cId="3102785342" sldId="477"/>
            <ac:spMk id="14341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4:50.825" v="178" actId="2711"/>
          <ac:spMkLst>
            <pc:docMk/>
            <pc:sldMk cId="3102785342" sldId="477"/>
            <ac:spMk id="14342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4:50.825" v="178" actId="2711"/>
          <ac:spMkLst>
            <pc:docMk/>
            <pc:sldMk cId="3102785342" sldId="477"/>
            <ac:spMk id="14343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4:50.825" v="178" actId="2711"/>
          <ac:spMkLst>
            <pc:docMk/>
            <pc:sldMk cId="3102785342" sldId="477"/>
            <ac:spMk id="14344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4:50.825" v="178" actId="2711"/>
          <ac:spMkLst>
            <pc:docMk/>
            <pc:sldMk cId="3102785342" sldId="477"/>
            <ac:spMk id="14345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4:50.825" v="178" actId="2711"/>
          <ac:spMkLst>
            <pc:docMk/>
            <pc:sldMk cId="3102785342" sldId="477"/>
            <ac:spMk id="14346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4:50.825" v="178" actId="2711"/>
          <ac:spMkLst>
            <pc:docMk/>
            <pc:sldMk cId="3102785342" sldId="477"/>
            <ac:spMk id="14347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4:50.825" v="178" actId="2711"/>
          <ac:spMkLst>
            <pc:docMk/>
            <pc:sldMk cId="3102785342" sldId="477"/>
            <ac:spMk id="14348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4:50.825" v="178" actId="2711"/>
          <ac:spMkLst>
            <pc:docMk/>
            <pc:sldMk cId="3102785342" sldId="477"/>
            <ac:spMk id="14349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4:50.825" v="178" actId="2711"/>
          <ac:spMkLst>
            <pc:docMk/>
            <pc:sldMk cId="3102785342" sldId="477"/>
            <ac:spMk id="14350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4:59.978" v="180" actId="2711"/>
        <pc:sldMkLst>
          <pc:docMk/>
          <pc:sldMk cId="4184053192" sldId="483"/>
        </pc:sldMkLst>
        <pc:spChg chg="mod">
          <ac:chgData name="Alice Chantal Baldini" userId="3fa7c476-0e78-4db3-847d-4d301434060e" providerId="ADAL" clId="{4AC504C5-C872-40D4-B856-6E910B129A40}" dt="2021-04-30T15:14:59.978" v="180" actId="2711"/>
          <ac:spMkLst>
            <pc:docMk/>
            <pc:sldMk cId="4184053192" sldId="483"/>
            <ac:spMk id="5" creationId="{A44ED3FA-F4F4-42F8-81C4-2B4D5EA7C0E2}"/>
          </ac:spMkLst>
        </pc:spChg>
        <pc:spChg chg="mod">
          <ac:chgData name="Alice Chantal Baldini" userId="3fa7c476-0e78-4db3-847d-4d301434060e" providerId="ADAL" clId="{4AC504C5-C872-40D4-B856-6E910B129A40}" dt="2021-04-30T15:14:59.978" v="180" actId="2711"/>
          <ac:spMkLst>
            <pc:docMk/>
            <pc:sldMk cId="4184053192" sldId="483"/>
            <ac:spMk id="20483" creationId="{00000000-0000-0000-0000-000000000000}"/>
          </ac:spMkLst>
        </pc:spChg>
      </pc:sldChg>
      <pc:sldChg chg="delSp modSp mod">
        <pc:chgData name="Alice Chantal Baldini" userId="3fa7c476-0e78-4db3-847d-4d301434060e" providerId="ADAL" clId="{4AC504C5-C872-40D4-B856-6E910B129A40}" dt="2021-04-30T15:15:13.073" v="182" actId="478"/>
        <pc:sldMkLst>
          <pc:docMk/>
          <pc:sldMk cId="1414312479" sldId="484"/>
        </pc:sldMkLst>
        <pc:spChg chg="del mod">
          <ac:chgData name="Alice Chantal Baldini" userId="3fa7c476-0e78-4db3-847d-4d301434060e" providerId="ADAL" clId="{4AC504C5-C872-40D4-B856-6E910B129A40}" dt="2021-04-30T15:15:13.073" v="182" actId="478"/>
          <ac:spMkLst>
            <pc:docMk/>
            <pc:sldMk cId="1414312479" sldId="484"/>
            <ac:spMk id="2" creationId="{C60FA1B3-3BC8-49C2-A6B3-996FA8B28CBB}"/>
          </ac:spMkLst>
        </pc:spChg>
        <pc:spChg chg="mod">
          <ac:chgData name="Alice Chantal Baldini" userId="3fa7c476-0e78-4db3-847d-4d301434060e" providerId="ADAL" clId="{4AC504C5-C872-40D4-B856-6E910B129A40}" dt="2021-04-30T15:15:07.607" v="181" actId="2711"/>
          <ac:spMkLst>
            <pc:docMk/>
            <pc:sldMk cId="1414312479" sldId="484"/>
            <ac:spMk id="5" creationId="{28D5DCBA-DDFC-4CB6-803B-6723542BE224}"/>
          </ac:spMkLst>
        </pc:spChg>
        <pc:spChg chg="mod">
          <ac:chgData name="Alice Chantal Baldini" userId="3fa7c476-0e78-4db3-847d-4d301434060e" providerId="ADAL" clId="{4AC504C5-C872-40D4-B856-6E910B129A40}" dt="2021-04-30T15:15:07.607" v="181" actId="2711"/>
          <ac:spMkLst>
            <pc:docMk/>
            <pc:sldMk cId="1414312479" sldId="484"/>
            <ac:spMk id="21507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5:21.667" v="183" actId="2711"/>
        <pc:sldMkLst>
          <pc:docMk/>
          <pc:sldMk cId="4273229641" sldId="485"/>
        </pc:sldMkLst>
        <pc:spChg chg="mod">
          <ac:chgData name="Alice Chantal Baldini" userId="3fa7c476-0e78-4db3-847d-4d301434060e" providerId="ADAL" clId="{4AC504C5-C872-40D4-B856-6E910B129A40}" dt="2021-04-30T15:15:21.667" v="183" actId="2711"/>
          <ac:spMkLst>
            <pc:docMk/>
            <pc:sldMk cId="4273229641" sldId="485"/>
            <ac:spMk id="3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5:21.667" v="183" actId="2711"/>
          <ac:spMkLst>
            <pc:docMk/>
            <pc:sldMk cId="4273229641" sldId="485"/>
            <ac:spMk id="6" creationId="{9A15E4FE-8A2D-4070-907E-292A10D191DA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5:40.993" v="184" actId="2711"/>
        <pc:sldMkLst>
          <pc:docMk/>
          <pc:sldMk cId="218874122" sldId="486"/>
        </pc:sldMkLst>
        <pc:spChg chg="mod">
          <ac:chgData name="Alice Chantal Baldini" userId="3fa7c476-0e78-4db3-847d-4d301434060e" providerId="ADAL" clId="{4AC504C5-C872-40D4-B856-6E910B129A40}" dt="2021-04-30T15:15:40.993" v="184" actId="2711"/>
          <ac:spMkLst>
            <pc:docMk/>
            <pc:sldMk cId="218874122" sldId="486"/>
            <ac:spMk id="3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5:40.993" v="184" actId="2711"/>
          <ac:spMkLst>
            <pc:docMk/>
            <pc:sldMk cId="218874122" sldId="486"/>
            <ac:spMk id="6" creationId="{87F7565B-AD9E-4C0D-B187-8E37EF0B1A2F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5:47.711" v="185" actId="2711"/>
        <pc:sldMkLst>
          <pc:docMk/>
          <pc:sldMk cId="1977628804" sldId="487"/>
        </pc:sldMkLst>
        <pc:spChg chg="mod">
          <ac:chgData name="Alice Chantal Baldini" userId="3fa7c476-0e78-4db3-847d-4d301434060e" providerId="ADAL" clId="{4AC504C5-C872-40D4-B856-6E910B129A40}" dt="2021-04-30T15:15:47.711" v="185" actId="2711"/>
          <ac:spMkLst>
            <pc:docMk/>
            <pc:sldMk cId="1977628804" sldId="487"/>
            <ac:spMk id="6" creationId="{43D5B20B-A638-4752-BE03-DDAD87C795F2}"/>
          </ac:spMkLst>
        </pc:spChg>
        <pc:spChg chg="mod">
          <ac:chgData name="Alice Chantal Baldini" userId="3fa7c476-0e78-4db3-847d-4d301434060e" providerId="ADAL" clId="{4AC504C5-C872-40D4-B856-6E910B129A40}" dt="2021-04-30T15:15:47.711" v="185" actId="2711"/>
          <ac:spMkLst>
            <pc:docMk/>
            <pc:sldMk cId="1977628804" sldId="487"/>
            <ac:spMk id="24578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7:34.632" v="190" actId="13926"/>
        <pc:sldMkLst>
          <pc:docMk/>
          <pc:sldMk cId="3719469373" sldId="488"/>
        </pc:sldMkLst>
        <pc:spChg chg="mod">
          <ac:chgData name="Alice Chantal Baldini" userId="3fa7c476-0e78-4db3-847d-4d301434060e" providerId="ADAL" clId="{4AC504C5-C872-40D4-B856-6E910B129A40}" dt="2021-04-30T15:17:34.632" v="190" actId="13926"/>
          <ac:spMkLst>
            <pc:docMk/>
            <pc:sldMk cId="3719469373" sldId="488"/>
            <ac:spMk id="3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5:52.338" v="186" actId="2711"/>
          <ac:spMkLst>
            <pc:docMk/>
            <pc:sldMk cId="3719469373" sldId="488"/>
            <ac:spMk id="25602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21:21.140" v="242"/>
        <pc:sldMkLst>
          <pc:docMk/>
          <pc:sldMk cId="790728983" sldId="489"/>
        </pc:sldMkLst>
        <pc:spChg chg="mod">
          <ac:chgData name="Alice Chantal Baldini" userId="3fa7c476-0e78-4db3-847d-4d301434060e" providerId="ADAL" clId="{4AC504C5-C872-40D4-B856-6E910B129A40}" dt="2021-04-30T15:16:16.146" v="188" actId="2711"/>
          <ac:spMkLst>
            <pc:docMk/>
            <pc:sldMk cId="790728983" sldId="489"/>
            <ac:spMk id="8" creationId="{14EB2C34-1F87-47EB-8C3B-80B28DD2E13C}"/>
          </ac:spMkLst>
        </pc:spChg>
        <pc:spChg chg="mod">
          <ac:chgData name="Alice Chantal Baldini" userId="3fa7c476-0e78-4db3-847d-4d301434060e" providerId="ADAL" clId="{4AC504C5-C872-40D4-B856-6E910B129A40}" dt="2021-04-30T15:21:21.140" v="242"/>
          <ac:spMkLst>
            <pc:docMk/>
            <pc:sldMk cId="790728983" sldId="489"/>
            <ac:spMk id="9" creationId="{B88228F5-9EA4-4EAF-8D22-C14A3F5B81A1}"/>
          </ac:spMkLst>
        </pc:spChg>
        <pc:spChg chg="mod">
          <ac:chgData name="Alice Chantal Baldini" userId="3fa7c476-0e78-4db3-847d-4d301434060e" providerId="ADAL" clId="{4AC504C5-C872-40D4-B856-6E910B129A40}" dt="2021-04-30T15:16:16.146" v="188" actId="2711"/>
          <ac:spMkLst>
            <pc:docMk/>
            <pc:sldMk cId="790728983" sldId="489"/>
            <ac:spMk id="26629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21:25.756" v="243"/>
        <pc:sldMkLst>
          <pc:docMk/>
          <pc:sldMk cId="385524199" sldId="490"/>
        </pc:sldMkLst>
        <pc:spChg chg="mod">
          <ac:chgData name="Alice Chantal Baldini" userId="3fa7c476-0e78-4db3-847d-4d301434060e" providerId="ADAL" clId="{4AC504C5-C872-40D4-B856-6E910B129A40}" dt="2021-04-30T15:16:25.827" v="189" actId="2711"/>
          <ac:spMkLst>
            <pc:docMk/>
            <pc:sldMk cId="385524199" sldId="490"/>
            <ac:spMk id="8" creationId="{36F80D17-38E3-424B-A66B-4CDE84D68306}"/>
          </ac:spMkLst>
        </pc:spChg>
        <pc:spChg chg="mod">
          <ac:chgData name="Alice Chantal Baldini" userId="3fa7c476-0e78-4db3-847d-4d301434060e" providerId="ADAL" clId="{4AC504C5-C872-40D4-B856-6E910B129A40}" dt="2021-04-30T15:21:25.756" v="243"/>
          <ac:spMkLst>
            <pc:docMk/>
            <pc:sldMk cId="385524199" sldId="490"/>
            <ac:spMk id="9" creationId="{4C23938A-3D04-4968-A6EA-71FD41C92FEF}"/>
          </ac:spMkLst>
        </pc:spChg>
        <pc:spChg chg="mod">
          <ac:chgData name="Alice Chantal Baldini" userId="3fa7c476-0e78-4db3-847d-4d301434060e" providerId="ADAL" clId="{4AC504C5-C872-40D4-B856-6E910B129A40}" dt="2021-04-30T15:16:25.827" v="189" actId="2711"/>
          <ac:spMkLst>
            <pc:docMk/>
            <pc:sldMk cId="385524199" sldId="490"/>
            <ac:spMk id="27653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21:30.425" v="244"/>
        <pc:sldMkLst>
          <pc:docMk/>
          <pc:sldMk cId="2002574114" sldId="491"/>
        </pc:sldMkLst>
        <pc:spChg chg="mod">
          <ac:chgData name="Alice Chantal Baldini" userId="3fa7c476-0e78-4db3-847d-4d301434060e" providerId="ADAL" clId="{4AC504C5-C872-40D4-B856-6E910B129A40}" dt="2021-04-30T15:18:12.372" v="191" actId="2711"/>
          <ac:spMkLst>
            <pc:docMk/>
            <pc:sldMk cId="2002574114" sldId="491"/>
            <ac:spMk id="8" creationId="{463DAA0C-28C2-4749-B6B5-13508108856C}"/>
          </ac:spMkLst>
        </pc:spChg>
        <pc:spChg chg="mod">
          <ac:chgData name="Alice Chantal Baldini" userId="3fa7c476-0e78-4db3-847d-4d301434060e" providerId="ADAL" clId="{4AC504C5-C872-40D4-B856-6E910B129A40}" dt="2021-04-30T15:21:30.425" v="244"/>
          <ac:spMkLst>
            <pc:docMk/>
            <pc:sldMk cId="2002574114" sldId="491"/>
            <ac:spMk id="9" creationId="{2BE82294-4BF3-43AB-8475-812AE554CD88}"/>
          </ac:spMkLst>
        </pc:spChg>
        <pc:spChg chg="mod">
          <ac:chgData name="Alice Chantal Baldini" userId="3fa7c476-0e78-4db3-847d-4d301434060e" providerId="ADAL" clId="{4AC504C5-C872-40D4-B856-6E910B129A40}" dt="2021-04-30T15:18:12.372" v="191" actId="2711"/>
          <ac:spMkLst>
            <pc:docMk/>
            <pc:sldMk cId="2002574114" sldId="491"/>
            <ac:spMk id="28677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21:37.539" v="245"/>
        <pc:sldMkLst>
          <pc:docMk/>
          <pc:sldMk cId="1309043061" sldId="492"/>
        </pc:sldMkLst>
        <pc:spChg chg="mod">
          <ac:chgData name="Alice Chantal Baldini" userId="3fa7c476-0e78-4db3-847d-4d301434060e" providerId="ADAL" clId="{4AC504C5-C872-40D4-B856-6E910B129A40}" dt="2021-04-30T15:18:19.120" v="192" actId="2711"/>
          <ac:spMkLst>
            <pc:docMk/>
            <pc:sldMk cId="1309043061" sldId="492"/>
            <ac:spMk id="8" creationId="{44AE0E06-FED4-42BC-8081-AECCA88FF507}"/>
          </ac:spMkLst>
        </pc:spChg>
        <pc:spChg chg="mod">
          <ac:chgData name="Alice Chantal Baldini" userId="3fa7c476-0e78-4db3-847d-4d301434060e" providerId="ADAL" clId="{4AC504C5-C872-40D4-B856-6E910B129A40}" dt="2021-04-30T15:21:37.539" v="245"/>
          <ac:spMkLst>
            <pc:docMk/>
            <pc:sldMk cId="1309043061" sldId="492"/>
            <ac:spMk id="9" creationId="{40F55921-8332-4F18-AA80-334EA522F36A}"/>
          </ac:spMkLst>
        </pc:spChg>
        <pc:spChg chg="mod">
          <ac:chgData name="Alice Chantal Baldini" userId="3fa7c476-0e78-4db3-847d-4d301434060e" providerId="ADAL" clId="{4AC504C5-C872-40D4-B856-6E910B129A40}" dt="2021-04-30T15:18:19.120" v="192" actId="2711"/>
          <ac:spMkLst>
            <pc:docMk/>
            <pc:sldMk cId="1309043061" sldId="492"/>
            <ac:spMk id="29701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21:43.115" v="246"/>
        <pc:sldMkLst>
          <pc:docMk/>
          <pc:sldMk cId="3164459339" sldId="493"/>
        </pc:sldMkLst>
        <pc:spChg chg="mod">
          <ac:chgData name="Alice Chantal Baldini" userId="3fa7c476-0e78-4db3-847d-4d301434060e" providerId="ADAL" clId="{4AC504C5-C872-40D4-B856-6E910B129A40}" dt="2021-04-30T15:18:43.940" v="193" actId="2711"/>
          <ac:spMkLst>
            <pc:docMk/>
            <pc:sldMk cId="3164459339" sldId="493"/>
            <ac:spMk id="8" creationId="{14869D12-0AE7-465F-A0FC-FB6248BB6EB5}"/>
          </ac:spMkLst>
        </pc:spChg>
        <pc:spChg chg="mod">
          <ac:chgData name="Alice Chantal Baldini" userId="3fa7c476-0e78-4db3-847d-4d301434060e" providerId="ADAL" clId="{4AC504C5-C872-40D4-B856-6E910B129A40}" dt="2021-04-30T15:21:43.115" v="246"/>
          <ac:spMkLst>
            <pc:docMk/>
            <pc:sldMk cId="3164459339" sldId="493"/>
            <ac:spMk id="9" creationId="{0DB17B0B-54E4-4039-8FED-093EA491FC97}"/>
          </ac:spMkLst>
        </pc:spChg>
        <pc:spChg chg="mod">
          <ac:chgData name="Alice Chantal Baldini" userId="3fa7c476-0e78-4db3-847d-4d301434060e" providerId="ADAL" clId="{4AC504C5-C872-40D4-B856-6E910B129A40}" dt="2021-04-30T15:18:43.940" v="193" actId="2711"/>
          <ac:spMkLst>
            <pc:docMk/>
            <pc:sldMk cId="3164459339" sldId="493"/>
            <ac:spMk id="30725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21:47.802" v="247"/>
        <pc:sldMkLst>
          <pc:docMk/>
          <pc:sldMk cId="1403211895" sldId="494"/>
        </pc:sldMkLst>
        <pc:spChg chg="mod">
          <ac:chgData name="Alice Chantal Baldini" userId="3fa7c476-0e78-4db3-847d-4d301434060e" providerId="ADAL" clId="{4AC504C5-C872-40D4-B856-6E910B129A40}" dt="2021-04-30T15:18:48.739" v="194" actId="2711"/>
          <ac:spMkLst>
            <pc:docMk/>
            <pc:sldMk cId="1403211895" sldId="494"/>
            <ac:spMk id="9" creationId="{35B0CA7F-B6DC-47F5-8B94-C20D39929579}"/>
          </ac:spMkLst>
        </pc:spChg>
        <pc:spChg chg="mod">
          <ac:chgData name="Alice Chantal Baldini" userId="3fa7c476-0e78-4db3-847d-4d301434060e" providerId="ADAL" clId="{4AC504C5-C872-40D4-B856-6E910B129A40}" dt="2021-04-30T15:21:47.802" v="247"/>
          <ac:spMkLst>
            <pc:docMk/>
            <pc:sldMk cId="1403211895" sldId="494"/>
            <ac:spMk id="10" creationId="{D215F7F9-F959-4ED4-8356-99A1F740E954}"/>
          </ac:spMkLst>
        </pc:spChg>
        <pc:spChg chg="mod">
          <ac:chgData name="Alice Chantal Baldini" userId="3fa7c476-0e78-4db3-847d-4d301434060e" providerId="ADAL" clId="{4AC504C5-C872-40D4-B856-6E910B129A40}" dt="2021-04-30T15:18:48.739" v="194" actId="2711"/>
          <ac:spMkLst>
            <pc:docMk/>
            <pc:sldMk cId="1403211895" sldId="494"/>
            <ac:spMk id="31749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8:48.739" v="194" actId="2711"/>
          <ac:spMkLst>
            <pc:docMk/>
            <pc:sldMk cId="1403211895" sldId="494"/>
            <ac:spMk id="31751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8:56.742" v="195" actId="2711"/>
        <pc:sldMkLst>
          <pc:docMk/>
          <pc:sldMk cId="376572962" sldId="495"/>
        </pc:sldMkLst>
        <pc:spChg chg="mod">
          <ac:chgData name="Alice Chantal Baldini" userId="3fa7c476-0e78-4db3-847d-4d301434060e" providerId="ADAL" clId="{4AC504C5-C872-40D4-B856-6E910B129A40}" dt="2021-04-30T15:18:56.742" v="195" actId="2711"/>
          <ac:spMkLst>
            <pc:docMk/>
            <pc:sldMk cId="376572962" sldId="495"/>
            <ac:spMk id="6" creationId="{42C39CB2-8E89-4868-B896-5C97926912D3}"/>
          </ac:spMkLst>
        </pc:spChg>
        <pc:spChg chg="mod">
          <ac:chgData name="Alice Chantal Baldini" userId="3fa7c476-0e78-4db3-847d-4d301434060e" providerId="ADAL" clId="{4AC504C5-C872-40D4-B856-6E910B129A40}" dt="2021-04-30T15:18:56.742" v="195" actId="2711"/>
          <ac:spMkLst>
            <pc:docMk/>
            <pc:sldMk cId="376572962" sldId="495"/>
            <ac:spMk id="7" creationId="{2B30DE5B-2492-4DF1-A1FE-8CB8B2C53B29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9:01.309" v="196" actId="2711"/>
        <pc:sldMkLst>
          <pc:docMk/>
          <pc:sldMk cId="1519510889" sldId="496"/>
        </pc:sldMkLst>
        <pc:spChg chg="mod">
          <ac:chgData name="Alice Chantal Baldini" userId="3fa7c476-0e78-4db3-847d-4d301434060e" providerId="ADAL" clId="{4AC504C5-C872-40D4-B856-6E910B129A40}" dt="2021-04-30T15:19:01.309" v="196" actId="2711"/>
          <ac:spMkLst>
            <pc:docMk/>
            <pc:sldMk cId="1519510889" sldId="496"/>
            <ac:spMk id="33795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9:01.309" v="196" actId="2711"/>
          <ac:spMkLst>
            <pc:docMk/>
            <pc:sldMk cId="1519510889" sldId="496"/>
            <ac:spMk id="33796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9:08.660" v="197" actId="2711"/>
        <pc:sldMkLst>
          <pc:docMk/>
          <pc:sldMk cId="2163258631" sldId="497"/>
        </pc:sldMkLst>
        <pc:spChg chg="mod">
          <ac:chgData name="Alice Chantal Baldini" userId="3fa7c476-0e78-4db3-847d-4d301434060e" providerId="ADAL" clId="{4AC504C5-C872-40D4-B856-6E910B129A40}" dt="2021-04-30T15:19:08.660" v="197" actId="2711"/>
          <ac:spMkLst>
            <pc:docMk/>
            <pc:sldMk cId="2163258631" sldId="497"/>
            <ac:spMk id="10" creationId="{521F7CD8-01F3-4BBB-ABC0-67334C8E7548}"/>
          </ac:spMkLst>
        </pc:spChg>
        <pc:spChg chg="mod">
          <ac:chgData name="Alice Chantal Baldini" userId="3fa7c476-0e78-4db3-847d-4d301434060e" providerId="ADAL" clId="{4AC504C5-C872-40D4-B856-6E910B129A40}" dt="2021-04-30T15:19:08.660" v="197" actId="2711"/>
          <ac:spMkLst>
            <pc:docMk/>
            <pc:sldMk cId="2163258631" sldId="497"/>
            <ac:spMk id="11" creationId="{44DF85FB-BCC7-4360-A641-A02B8810B9DC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9:31.765" v="199" actId="2711"/>
        <pc:sldMkLst>
          <pc:docMk/>
          <pc:sldMk cId="3728072796" sldId="498"/>
        </pc:sldMkLst>
        <pc:spChg chg="mod">
          <ac:chgData name="Alice Chantal Baldini" userId="3fa7c476-0e78-4db3-847d-4d301434060e" providerId="ADAL" clId="{4AC504C5-C872-40D4-B856-6E910B129A40}" dt="2021-04-30T15:19:31.765" v="199" actId="2711"/>
          <ac:spMkLst>
            <pc:docMk/>
            <pc:sldMk cId="3728072796" sldId="498"/>
            <ac:spMk id="2" creationId="{612348D1-3A0F-4040-9221-BCA248A0E0DB}"/>
          </ac:spMkLst>
        </pc:spChg>
        <pc:spChg chg="mod">
          <ac:chgData name="Alice Chantal Baldini" userId="3fa7c476-0e78-4db3-847d-4d301434060e" providerId="ADAL" clId="{4AC504C5-C872-40D4-B856-6E910B129A40}" dt="2021-04-30T15:19:31.765" v="199" actId="2711"/>
          <ac:spMkLst>
            <pc:docMk/>
            <pc:sldMk cId="3728072796" sldId="498"/>
            <ac:spMk id="35842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9:31.765" v="199" actId="2711"/>
          <ac:spMkLst>
            <pc:docMk/>
            <pc:sldMk cId="3728072796" sldId="498"/>
            <ac:spMk id="35843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9:36.736" v="200" actId="2711"/>
        <pc:sldMkLst>
          <pc:docMk/>
          <pc:sldMk cId="2033625529" sldId="499"/>
        </pc:sldMkLst>
        <pc:spChg chg="mod">
          <ac:chgData name="Alice Chantal Baldini" userId="3fa7c476-0e78-4db3-847d-4d301434060e" providerId="ADAL" clId="{4AC504C5-C872-40D4-B856-6E910B129A40}" dt="2021-04-30T15:19:36.736" v="200" actId="2711"/>
          <ac:spMkLst>
            <pc:docMk/>
            <pc:sldMk cId="2033625529" sldId="499"/>
            <ac:spMk id="36866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9:36.736" v="200" actId="2711"/>
          <ac:spMkLst>
            <pc:docMk/>
            <pc:sldMk cId="2033625529" sldId="499"/>
            <ac:spMk id="36867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9:48.217" v="201" actId="2711"/>
        <pc:sldMkLst>
          <pc:docMk/>
          <pc:sldMk cId="3130731506" sldId="500"/>
        </pc:sldMkLst>
        <pc:spChg chg="mod">
          <ac:chgData name="Alice Chantal Baldini" userId="3fa7c476-0e78-4db3-847d-4d301434060e" providerId="ADAL" clId="{4AC504C5-C872-40D4-B856-6E910B129A40}" dt="2021-04-30T15:19:48.217" v="201" actId="2711"/>
          <ac:spMkLst>
            <pc:docMk/>
            <pc:sldMk cId="3130731506" sldId="500"/>
            <ac:spMk id="37890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9:48.217" v="201" actId="2711"/>
          <ac:spMkLst>
            <pc:docMk/>
            <pc:sldMk cId="3130731506" sldId="500"/>
            <ac:spMk id="37891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9:54.076" v="202" actId="2711"/>
        <pc:sldMkLst>
          <pc:docMk/>
          <pc:sldMk cId="865347870" sldId="501"/>
        </pc:sldMkLst>
        <pc:spChg chg="mod">
          <ac:chgData name="Alice Chantal Baldini" userId="3fa7c476-0e78-4db3-847d-4d301434060e" providerId="ADAL" clId="{4AC504C5-C872-40D4-B856-6E910B129A40}" dt="2021-04-30T15:19:54.076" v="202" actId="2711"/>
          <ac:spMkLst>
            <pc:docMk/>
            <pc:sldMk cId="865347870" sldId="501"/>
            <ac:spMk id="38914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9:54.076" v="202" actId="2711"/>
          <ac:spMkLst>
            <pc:docMk/>
            <pc:sldMk cId="865347870" sldId="501"/>
            <ac:spMk id="38915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9:58.198" v="203" actId="2711"/>
        <pc:sldMkLst>
          <pc:docMk/>
          <pc:sldMk cId="1934030158" sldId="502"/>
        </pc:sldMkLst>
        <pc:spChg chg="mod">
          <ac:chgData name="Alice Chantal Baldini" userId="3fa7c476-0e78-4db3-847d-4d301434060e" providerId="ADAL" clId="{4AC504C5-C872-40D4-B856-6E910B129A40}" dt="2021-04-30T15:19:58.198" v="203" actId="2711"/>
          <ac:spMkLst>
            <pc:docMk/>
            <pc:sldMk cId="1934030158" sldId="502"/>
            <ac:spMk id="39938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9:58.198" v="203" actId="2711"/>
          <ac:spMkLst>
            <pc:docMk/>
            <pc:sldMk cId="1934030158" sldId="502"/>
            <ac:spMk id="39939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20:03.562" v="204" actId="2711"/>
        <pc:sldMkLst>
          <pc:docMk/>
          <pc:sldMk cId="1792683196" sldId="503"/>
        </pc:sldMkLst>
        <pc:spChg chg="mod">
          <ac:chgData name="Alice Chantal Baldini" userId="3fa7c476-0e78-4db3-847d-4d301434060e" providerId="ADAL" clId="{4AC504C5-C872-40D4-B856-6E910B129A40}" dt="2021-04-30T15:20:03.562" v="204" actId="2711"/>
          <ac:spMkLst>
            <pc:docMk/>
            <pc:sldMk cId="1792683196" sldId="503"/>
            <ac:spMk id="40962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20:03.562" v="204" actId="2711"/>
          <ac:spMkLst>
            <pc:docMk/>
            <pc:sldMk cId="1792683196" sldId="503"/>
            <ac:spMk id="40963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20:07.342" v="205" actId="2711"/>
        <pc:sldMkLst>
          <pc:docMk/>
          <pc:sldMk cId="197942759" sldId="504"/>
        </pc:sldMkLst>
        <pc:spChg chg="mod">
          <ac:chgData name="Alice Chantal Baldini" userId="3fa7c476-0e78-4db3-847d-4d301434060e" providerId="ADAL" clId="{4AC504C5-C872-40D4-B856-6E910B129A40}" dt="2021-04-30T15:20:07.342" v="205" actId="2711"/>
          <ac:spMkLst>
            <pc:docMk/>
            <pc:sldMk cId="197942759" sldId="504"/>
            <ac:spMk id="41986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20:07.342" v="205" actId="2711"/>
          <ac:spMkLst>
            <pc:docMk/>
            <pc:sldMk cId="197942759" sldId="504"/>
            <ac:spMk id="41987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20:12.137" v="206" actId="2711"/>
        <pc:sldMkLst>
          <pc:docMk/>
          <pc:sldMk cId="2729990269" sldId="505"/>
        </pc:sldMkLst>
        <pc:spChg chg="mod">
          <ac:chgData name="Alice Chantal Baldini" userId="3fa7c476-0e78-4db3-847d-4d301434060e" providerId="ADAL" clId="{4AC504C5-C872-40D4-B856-6E910B129A40}" dt="2021-04-30T15:20:12.137" v="206" actId="2711"/>
          <ac:spMkLst>
            <pc:docMk/>
            <pc:sldMk cId="2729990269" sldId="505"/>
            <ac:spMk id="43010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20:12.137" v="206" actId="2711"/>
          <ac:spMkLst>
            <pc:docMk/>
            <pc:sldMk cId="2729990269" sldId="505"/>
            <ac:spMk id="43011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20:18.764" v="207" actId="2711"/>
        <pc:sldMkLst>
          <pc:docMk/>
          <pc:sldMk cId="3671567457" sldId="506"/>
        </pc:sldMkLst>
        <pc:spChg chg="mod">
          <ac:chgData name="Alice Chantal Baldini" userId="3fa7c476-0e78-4db3-847d-4d301434060e" providerId="ADAL" clId="{4AC504C5-C872-40D4-B856-6E910B129A40}" dt="2021-04-30T15:20:18.764" v="207" actId="2711"/>
          <ac:spMkLst>
            <pc:docMk/>
            <pc:sldMk cId="3671567457" sldId="506"/>
            <ac:spMk id="44034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23:09.372" v="248" actId="2711"/>
        <pc:sldMkLst>
          <pc:docMk/>
          <pc:sldMk cId="2590060529" sldId="507"/>
        </pc:sldMkLst>
        <pc:spChg chg="mod">
          <ac:chgData name="Alice Chantal Baldini" userId="3fa7c476-0e78-4db3-847d-4d301434060e" providerId="ADAL" clId="{4AC504C5-C872-40D4-B856-6E910B129A40}" dt="2021-04-30T15:23:09.372" v="248" actId="2711"/>
          <ac:spMkLst>
            <pc:docMk/>
            <pc:sldMk cId="2590060529" sldId="507"/>
            <ac:spMk id="2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23:09.372" v="248" actId="2711"/>
          <ac:spMkLst>
            <pc:docMk/>
            <pc:sldMk cId="2590060529" sldId="507"/>
            <ac:spMk id="4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23:09.372" v="248" actId="2711"/>
          <ac:spMkLst>
            <pc:docMk/>
            <pc:sldMk cId="2590060529" sldId="507"/>
            <ac:spMk id="6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23:09.372" v="248" actId="2711"/>
          <ac:spMkLst>
            <pc:docMk/>
            <pc:sldMk cId="2590060529" sldId="507"/>
            <ac:spMk id="7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23:09.372" v="248" actId="2711"/>
          <ac:spMkLst>
            <pc:docMk/>
            <pc:sldMk cId="2590060529" sldId="507"/>
            <ac:spMk id="8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23:09.372" v="248" actId="2711"/>
          <ac:spMkLst>
            <pc:docMk/>
            <pc:sldMk cId="2590060529" sldId="507"/>
            <ac:spMk id="15361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23:09.372" v="248" actId="2711"/>
          <ac:spMkLst>
            <pc:docMk/>
            <pc:sldMk cId="2590060529" sldId="507"/>
            <ac:spMk id="45060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23:13.067" v="249" actId="2711"/>
        <pc:sldMkLst>
          <pc:docMk/>
          <pc:sldMk cId="1642919948" sldId="508"/>
        </pc:sldMkLst>
        <pc:spChg chg="mod">
          <ac:chgData name="Alice Chantal Baldini" userId="3fa7c476-0e78-4db3-847d-4d301434060e" providerId="ADAL" clId="{4AC504C5-C872-40D4-B856-6E910B129A40}" dt="2021-04-30T15:23:13.067" v="249" actId="2711"/>
          <ac:spMkLst>
            <pc:docMk/>
            <pc:sldMk cId="1642919948" sldId="508"/>
            <ac:spMk id="4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23:13.067" v="249" actId="2711"/>
          <ac:spMkLst>
            <pc:docMk/>
            <pc:sldMk cId="1642919948" sldId="508"/>
            <ac:spMk id="5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23:13.067" v="249" actId="2711"/>
          <ac:spMkLst>
            <pc:docMk/>
            <pc:sldMk cId="1642919948" sldId="508"/>
            <ac:spMk id="46084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23:19.183" v="250" actId="2711"/>
        <pc:sldMkLst>
          <pc:docMk/>
          <pc:sldMk cId="833187115" sldId="509"/>
        </pc:sldMkLst>
        <pc:spChg chg="mod">
          <ac:chgData name="Alice Chantal Baldini" userId="3fa7c476-0e78-4db3-847d-4d301434060e" providerId="ADAL" clId="{4AC504C5-C872-40D4-B856-6E910B129A40}" dt="2021-04-30T15:23:19.183" v="250" actId="2711"/>
          <ac:spMkLst>
            <pc:docMk/>
            <pc:sldMk cId="833187115" sldId="509"/>
            <ac:spMk id="4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23:19.183" v="250" actId="2711"/>
          <ac:spMkLst>
            <pc:docMk/>
            <pc:sldMk cId="833187115" sldId="509"/>
            <ac:spMk id="5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23:19.183" v="250" actId="2711"/>
          <ac:spMkLst>
            <pc:docMk/>
            <pc:sldMk cId="833187115" sldId="509"/>
            <ac:spMk id="47108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23:23.071" v="251" actId="2711"/>
        <pc:sldMkLst>
          <pc:docMk/>
          <pc:sldMk cId="4248138740" sldId="510"/>
        </pc:sldMkLst>
        <pc:spChg chg="mod">
          <ac:chgData name="Alice Chantal Baldini" userId="3fa7c476-0e78-4db3-847d-4d301434060e" providerId="ADAL" clId="{4AC504C5-C872-40D4-B856-6E910B129A40}" dt="2021-04-30T15:23:23.071" v="251" actId="2711"/>
          <ac:spMkLst>
            <pc:docMk/>
            <pc:sldMk cId="4248138740" sldId="510"/>
            <ac:spMk id="5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23:23.071" v="251" actId="2711"/>
          <ac:spMkLst>
            <pc:docMk/>
            <pc:sldMk cId="4248138740" sldId="510"/>
            <ac:spMk id="7" creationId="{CA9E962F-01E4-4A97-B0A4-0F32CCEBB17B}"/>
          </ac:spMkLst>
        </pc:spChg>
        <pc:spChg chg="mod">
          <ac:chgData name="Alice Chantal Baldini" userId="3fa7c476-0e78-4db3-847d-4d301434060e" providerId="ADAL" clId="{4AC504C5-C872-40D4-B856-6E910B129A40}" dt="2021-04-30T15:23:23.071" v="251" actId="2711"/>
          <ac:spMkLst>
            <pc:docMk/>
            <pc:sldMk cId="4248138740" sldId="510"/>
            <ac:spMk id="48133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23:28.101" v="252" actId="2711"/>
        <pc:sldMkLst>
          <pc:docMk/>
          <pc:sldMk cId="4254885797" sldId="511"/>
        </pc:sldMkLst>
        <pc:spChg chg="mod">
          <ac:chgData name="Alice Chantal Baldini" userId="3fa7c476-0e78-4db3-847d-4d301434060e" providerId="ADAL" clId="{4AC504C5-C872-40D4-B856-6E910B129A40}" dt="2021-04-30T15:23:28.101" v="252" actId="2711"/>
          <ac:spMkLst>
            <pc:docMk/>
            <pc:sldMk cId="4254885797" sldId="511"/>
            <ac:spMk id="4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23:28.101" v="252" actId="2711"/>
          <ac:spMkLst>
            <pc:docMk/>
            <pc:sldMk cId="4254885797" sldId="511"/>
            <ac:spMk id="5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23:28.101" v="252" actId="2711"/>
          <ac:spMkLst>
            <pc:docMk/>
            <pc:sldMk cId="4254885797" sldId="511"/>
            <ac:spMk id="49156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23:31.928" v="253" actId="2711"/>
        <pc:sldMkLst>
          <pc:docMk/>
          <pc:sldMk cId="2868588328" sldId="512"/>
        </pc:sldMkLst>
        <pc:spChg chg="mod">
          <ac:chgData name="Alice Chantal Baldini" userId="3fa7c476-0e78-4db3-847d-4d301434060e" providerId="ADAL" clId="{4AC504C5-C872-40D4-B856-6E910B129A40}" dt="2021-04-30T15:23:31.928" v="253" actId="2711"/>
          <ac:spMkLst>
            <pc:docMk/>
            <pc:sldMk cId="2868588328" sldId="512"/>
            <ac:spMk id="5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23:31.928" v="253" actId="2711"/>
          <ac:spMkLst>
            <pc:docMk/>
            <pc:sldMk cId="2868588328" sldId="512"/>
            <ac:spMk id="50179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23:35.951" v="254" actId="2711"/>
        <pc:sldMkLst>
          <pc:docMk/>
          <pc:sldMk cId="1215938391" sldId="513"/>
        </pc:sldMkLst>
        <pc:spChg chg="mod">
          <ac:chgData name="Alice Chantal Baldini" userId="3fa7c476-0e78-4db3-847d-4d301434060e" providerId="ADAL" clId="{4AC504C5-C872-40D4-B856-6E910B129A40}" dt="2021-04-30T15:23:35.951" v="254" actId="2711"/>
          <ac:spMkLst>
            <pc:docMk/>
            <pc:sldMk cId="1215938391" sldId="513"/>
            <ac:spMk id="51202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2:06.159" v="14" actId="179"/>
        <pc:sldMkLst>
          <pc:docMk/>
          <pc:sldMk cId="794253641" sldId="520"/>
        </pc:sldMkLst>
        <pc:spChg chg="mod">
          <ac:chgData name="Alice Chantal Baldini" userId="3fa7c476-0e78-4db3-847d-4d301434060e" providerId="ADAL" clId="{4AC504C5-C872-40D4-B856-6E910B129A40}" dt="2021-04-30T14:54:32.180" v="5" actId="2711"/>
          <ac:spMkLst>
            <pc:docMk/>
            <pc:sldMk cId="794253641" sldId="520"/>
            <ac:spMk id="17409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2:06.159" v="14" actId="179"/>
          <ac:spMkLst>
            <pc:docMk/>
            <pc:sldMk cId="794253641" sldId="520"/>
            <ac:spMk id="17410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2:24.628" v="16" actId="2711"/>
        <pc:sldMkLst>
          <pc:docMk/>
          <pc:sldMk cId="4275456985" sldId="521"/>
        </pc:sldMkLst>
        <pc:spChg chg="mod">
          <ac:chgData name="Alice Chantal Baldini" userId="3fa7c476-0e78-4db3-847d-4d301434060e" providerId="ADAL" clId="{4AC504C5-C872-40D4-B856-6E910B129A40}" dt="2021-04-30T15:02:24.628" v="16" actId="2711"/>
          <ac:spMkLst>
            <pc:docMk/>
            <pc:sldMk cId="4275456985" sldId="521"/>
            <ac:spMk id="2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2:24.628" v="16" actId="2711"/>
          <ac:spMkLst>
            <pc:docMk/>
            <pc:sldMk cId="4275456985" sldId="521"/>
            <ac:spMk id="3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2:24.628" v="16" actId="2711"/>
          <ac:spMkLst>
            <pc:docMk/>
            <pc:sldMk cId="4275456985" sldId="521"/>
            <ac:spMk id="14338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2:24.628" v="16" actId="2711"/>
          <ac:spMkLst>
            <pc:docMk/>
            <pc:sldMk cId="4275456985" sldId="521"/>
            <ac:spMk id="14339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6:52.529" v="74" actId="20577"/>
        <pc:sldMkLst>
          <pc:docMk/>
          <pc:sldMk cId="2079599139" sldId="522"/>
        </pc:sldMkLst>
        <pc:spChg chg="mod">
          <ac:chgData name="Alice Chantal Baldini" userId="3fa7c476-0e78-4db3-847d-4d301434060e" providerId="ADAL" clId="{4AC504C5-C872-40D4-B856-6E910B129A40}" dt="2021-04-30T15:05:55.053" v="37" actId="2711"/>
          <ac:spMkLst>
            <pc:docMk/>
            <pc:sldMk cId="2079599139" sldId="522"/>
            <ac:spMk id="5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6:52.529" v="74" actId="20577"/>
          <ac:spMkLst>
            <pc:docMk/>
            <pc:sldMk cId="2079599139" sldId="522"/>
            <ac:spMk id="6" creationId="{CF271ADE-46A4-483D-9A24-62ECAAB17372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7:00.659" v="83" actId="20577"/>
        <pc:sldMkLst>
          <pc:docMk/>
          <pc:sldMk cId="3506042287" sldId="523"/>
        </pc:sldMkLst>
        <pc:spChg chg="mod">
          <ac:chgData name="Alice Chantal Baldini" userId="3fa7c476-0e78-4db3-847d-4d301434060e" providerId="ADAL" clId="{4AC504C5-C872-40D4-B856-6E910B129A40}" dt="2021-04-30T15:06:01.438" v="38" actId="2711"/>
          <ac:spMkLst>
            <pc:docMk/>
            <pc:sldMk cId="3506042287" sldId="523"/>
            <ac:spMk id="5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7:00.659" v="83" actId="20577"/>
          <ac:spMkLst>
            <pc:docMk/>
            <pc:sldMk cId="3506042287" sldId="523"/>
            <ac:spMk id="6" creationId="{3DDEBBD5-E855-45E1-8CAF-179F7902A5EE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6:32.179" v="60" actId="20577"/>
        <pc:sldMkLst>
          <pc:docMk/>
          <pc:sldMk cId="3506042287" sldId="524"/>
        </pc:sldMkLst>
        <pc:spChg chg="mod">
          <ac:chgData name="Alice Chantal Baldini" userId="3fa7c476-0e78-4db3-847d-4d301434060e" providerId="ADAL" clId="{4AC504C5-C872-40D4-B856-6E910B129A40}" dt="2021-04-30T15:06:10.626" v="39" actId="2711"/>
          <ac:spMkLst>
            <pc:docMk/>
            <pc:sldMk cId="3506042287" sldId="524"/>
            <ac:spMk id="5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6:32.179" v="60" actId="20577"/>
          <ac:spMkLst>
            <pc:docMk/>
            <pc:sldMk cId="3506042287" sldId="524"/>
            <ac:spMk id="6" creationId="{5C28B1CE-C30B-4DFF-8A69-372F5C6D1AA3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3:56.547" v="173" actId="2711"/>
        <pc:sldMkLst>
          <pc:docMk/>
          <pc:sldMk cId="1255823442" sldId="526"/>
        </pc:sldMkLst>
        <pc:spChg chg="mod">
          <ac:chgData name="Alice Chantal Baldini" userId="3fa7c476-0e78-4db3-847d-4d301434060e" providerId="ADAL" clId="{4AC504C5-C872-40D4-B856-6E910B129A40}" dt="2021-04-30T15:13:56.547" v="173" actId="2711"/>
          <ac:spMkLst>
            <pc:docMk/>
            <pc:sldMk cId="1255823442" sldId="526"/>
            <ac:spMk id="14338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4:46.732" v="177" actId="2711"/>
        <pc:sldMkLst>
          <pc:docMk/>
          <pc:sldMk cId="2496225116" sldId="527"/>
        </pc:sldMkLst>
        <pc:spChg chg="mod">
          <ac:chgData name="Alice Chantal Baldini" userId="3fa7c476-0e78-4db3-847d-4d301434060e" providerId="ADAL" clId="{4AC504C5-C872-40D4-B856-6E910B129A40}" dt="2021-04-30T15:14:46.732" v="177" actId="2711"/>
          <ac:spMkLst>
            <pc:docMk/>
            <pc:sldMk cId="2496225116" sldId="527"/>
            <ac:spMk id="14338" creationId="{00000000-0000-0000-0000-000000000000}"/>
          </ac:spMkLst>
        </pc:spChg>
      </pc:sldChg>
      <pc:sldChg chg="addSp modSp mod">
        <pc:chgData name="Alice Chantal Baldini" userId="3fa7c476-0e78-4db3-847d-4d301434060e" providerId="ADAL" clId="{4AC504C5-C872-40D4-B856-6E910B129A40}" dt="2021-05-05T10:44:39.322" v="483" actId="1076"/>
        <pc:sldMkLst>
          <pc:docMk/>
          <pc:sldMk cId="421038704" sldId="531"/>
        </pc:sldMkLst>
        <pc:spChg chg="mod">
          <ac:chgData name="Alice Chantal Baldini" userId="3fa7c476-0e78-4db3-847d-4d301434060e" providerId="ADAL" clId="{4AC504C5-C872-40D4-B856-6E910B129A40}" dt="2021-04-30T15:11:40.546" v="155" actId="2711"/>
          <ac:spMkLst>
            <pc:docMk/>
            <pc:sldMk cId="421038704" sldId="531"/>
            <ac:spMk id="2" creationId="{858D9083-8127-4557-BE3A-DC6D7868BD16}"/>
          </ac:spMkLst>
        </pc:spChg>
        <pc:spChg chg="mod">
          <ac:chgData name="Alice Chantal Baldini" userId="3fa7c476-0e78-4db3-847d-4d301434060e" providerId="ADAL" clId="{4AC504C5-C872-40D4-B856-6E910B129A40}" dt="2021-05-05T10:44:28.020" v="478" actId="20577"/>
          <ac:spMkLst>
            <pc:docMk/>
            <pc:sldMk cId="421038704" sldId="531"/>
            <ac:spMk id="4" creationId="{00000000-0000-0000-0000-000000000000}"/>
          </ac:spMkLst>
        </pc:spChg>
        <pc:spChg chg="add mod">
          <ac:chgData name="Alice Chantal Baldini" userId="3fa7c476-0e78-4db3-847d-4d301434060e" providerId="ADAL" clId="{4AC504C5-C872-40D4-B856-6E910B129A40}" dt="2021-05-05T10:44:15.443" v="475" actId="1076"/>
          <ac:spMkLst>
            <pc:docMk/>
            <pc:sldMk cId="421038704" sldId="531"/>
            <ac:spMk id="6" creationId="{19F68475-81FF-41C0-B715-069F78BA5896}"/>
          </ac:spMkLst>
        </pc:spChg>
        <pc:spChg chg="add mod">
          <ac:chgData name="Alice Chantal Baldini" userId="3fa7c476-0e78-4db3-847d-4d301434060e" providerId="ADAL" clId="{4AC504C5-C872-40D4-B856-6E910B129A40}" dt="2021-05-05T10:44:39.322" v="483" actId="1076"/>
          <ac:spMkLst>
            <pc:docMk/>
            <pc:sldMk cId="421038704" sldId="531"/>
            <ac:spMk id="8" creationId="{5AB8D307-FDFF-43B8-B506-6466202E48B3}"/>
          </ac:spMkLst>
        </pc:spChg>
        <pc:spChg chg="mod">
          <ac:chgData name="Alice Chantal Baldini" userId="3fa7c476-0e78-4db3-847d-4d301434060e" providerId="ADAL" clId="{4AC504C5-C872-40D4-B856-6E910B129A40}" dt="2021-04-30T15:11:40.546" v="155" actId="2711"/>
          <ac:spMkLst>
            <pc:docMk/>
            <pc:sldMk cId="421038704" sldId="531"/>
            <ac:spMk id="17410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1:35.237" v="154" actId="2711"/>
        <pc:sldMkLst>
          <pc:docMk/>
          <pc:sldMk cId="3734402519" sldId="532"/>
        </pc:sldMkLst>
        <pc:spChg chg="mod">
          <ac:chgData name="Alice Chantal Baldini" userId="3fa7c476-0e78-4db3-847d-4d301434060e" providerId="ADAL" clId="{4AC504C5-C872-40D4-B856-6E910B129A40}" dt="2021-04-30T15:11:35.237" v="154" actId="2711"/>
          <ac:spMkLst>
            <pc:docMk/>
            <pc:sldMk cId="3734402519" sldId="532"/>
            <ac:spMk id="17410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1:35.237" v="154" actId="2711"/>
          <ac:spMkLst>
            <pc:docMk/>
            <pc:sldMk cId="3734402519" sldId="532"/>
            <ac:spMk id="17411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1:54.956" v="156" actId="2711"/>
        <pc:sldMkLst>
          <pc:docMk/>
          <pc:sldMk cId="2101680505" sldId="533"/>
        </pc:sldMkLst>
        <pc:spChg chg="mod">
          <ac:chgData name="Alice Chantal Baldini" userId="3fa7c476-0e78-4db3-847d-4d301434060e" providerId="ADAL" clId="{4AC504C5-C872-40D4-B856-6E910B129A40}" dt="2021-04-30T15:11:54.956" v="156" actId="2711"/>
          <ac:spMkLst>
            <pc:docMk/>
            <pc:sldMk cId="2101680505" sldId="533"/>
            <ac:spMk id="4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1:54.956" v="156" actId="2711"/>
          <ac:spMkLst>
            <pc:docMk/>
            <pc:sldMk cId="2101680505" sldId="533"/>
            <ac:spMk id="17410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8:17.559" v="104" actId="2711"/>
        <pc:sldMkLst>
          <pc:docMk/>
          <pc:sldMk cId="387925677" sldId="534"/>
        </pc:sldMkLst>
        <pc:spChg chg="mod">
          <ac:chgData name="Alice Chantal Baldini" userId="3fa7c476-0e78-4db3-847d-4d301434060e" providerId="ADAL" clId="{4AC504C5-C872-40D4-B856-6E910B129A40}" dt="2021-04-30T15:08:17.559" v="104" actId="2711"/>
          <ac:spMkLst>
            <pc:docMk/>
            <pc:sldMk cId="387925677" sldId="534"/>
            <ac:spMk id="4" creationId="{049A7072-213B-4C3E-A61F-2FC55ABC693B}"/>
          </ac:spMkLst>
        </pc:spChg>
        <pc:spChg chg="mod">
          <ac:chgData name="Alice Chantal Baldini" userId="3fa7c476-0e78-4db3-847d-4d301434060e" providerId="ADAL" clId="{4AC504C5-C872-40D4-B856-6E910B129A40}" dt="2021-04-30T15:08:17.559" v="104" actId="2711"/>
          <ac:spMkLst>
            <pc:docMk/>
            <pc:sldMk cId="387925677" sldId="534"/>
            <ac:spMk id="7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2:00.636" v="157" actId="2711"/>
        <pc:sldMkLst>
          <pc:docMk/>
          <pc:sldMk cId="3256934106" sldId="535"/>
        </pc:sldMkLst>
        <pc:spChg chg="mod">
          <ac:chgData name="Alice Chantal Baldini" userId="3fa7c476-0e78-4db3-847d-4d301434060e" providerId="ADAL" clId="{4AC504C5-C872-40D4-B856-6E910B129A40}" dt="2021-04-30T15:12:00.636" v="157" actId="2711"/>
          <ac:spMkLst>
            <pc:docMk/>
            <pc:sldMk cId="3256934106" sldId="535"/>
            <ac:spMk id="2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00.636" v="157" actId="2711"/>
          <ac:spMkLst>
            <pc:docMk/>
            <pc:sldMk cId="3256934106" sldId="535"/>
            <ac:spMk id="4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00.636" v="157" actId="2711"/>
          <ac:spMkLst>
            <pc:docMk/>
            <pc:sldMk cId="3256934106" sldId="535"/>
            <ac:spMk id="5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00.636" v="157" actId="2711"/>
          <ac:spMkLst>
            <pc:docMk/>
            <pc:sldMk cId="3256934106" sldId="535"/>
            <ac:spMk id="6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00.636" v="157" actId="2711"/>
          <ac:spMkLst>
            <pc:docMk/>
            <pc:sldMk cId="3256934106" sldId="535"/>
            <ac:spMk id="8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2:00.636" v="157" actId="2711"/>
          <ac:spMkLst>
            <pc:docMk/>
            <pc:sldMk cId="3256934106" sldId="535"/>
            <ac:spMk id="17410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4:00.734" v="18" actId="2711"/>
        <pc:sldMkLst>
          <pc:docMk/>
          <pc:sldMk cId="3442831952" sldId="536"/>
        </pc:sldMkLst>
        <pc:spChg chg="mod">
          <ac:chgData name="Alice Chantal Baldini" userId="3fa7c476-0e78-4db3-847d-4d301434060e" providerId="ADAL" clId="{4AC504C5-C872-40D4-B856-6E910B129A40}" dt="2021-04-30T15:04:00.734" v="18" actId="2711"/>
          <ac:spMkLst>
            <pc:docMk/>
            <pc:sldMk cId="3442831952" sldId="536"/>
            <ac:spMk id="14338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4:00.734" v="18" actId="2711"/>
          <ac:spMkLst>
            <pc:docMk/>
            <pc:sldMk cId="3442831952" sldId="536"/>
            <ac:spMk id="14339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3:46.344" v="17" actId="2711"/>
        <pc:sldMkLst>
          <pc:docMk/>
          <pc:sldMk cId="3456133873" sldId="537"/>
        </pc:sldMkLst>
        <pc:spChg chg="mod">
          <ac:chgData name="Alice Chantal Baldini" userId="3fa7c476-0e78-4db3-847d-4d301434060e" providerId="ADAL" clId="{4AC504C5-C872-40D4-B856-6E910B129A40}" dt="2021-04-30T15:03:46.344" v="17" actId="2711"/>
          <ac:spMkLst>
            <pc:docMk/>
            <pc:sldMk cId="3456133873" sldId="537"/>
            <ac:spMk id="2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3:46.344" v="17" actId="2711"/>
          <ac:spMkLst>
            <pc:docMk/>
            <pc:sldMk cId="3456133873" sldId="537"/>
            <ac:spMk id="3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3:46.344" v="17" actId="2711"/>
          <ac:spMkLst>
            <pc:docMk/>
            <pc:sldMk cId="3456133873" sldId="537"/>
            <ac:spMk id="9" creationId="{4F90021A-1988-422E-8F67-7C52B61A9198}"/>
          </ac:spMkLst>
        </pc:spChg>
        <pc:spChg chg="mod">
          <ac:chgData name="Alice Chantal Baldini" userId="3fa7c476-0e78-4db3-847d-4d301434060e" providerId="ADAL" clId="{4AC504C5-C872-40D4-B856-6E910B129A40}" dt="2021-04-30T15:03:46.344" v="17" actId="2711"/>
          <ac:spMkLst>
            <pc:docMk/>
            <pc:sldMk cId="3456133873" sldId="537"/>
            <ac:spMk id="14338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4:02.389" v="174" actId="2711"/>
        <pc:sldMkLst>
          <pc:docMk/>
          <pc:sldMk cId="423083233" sldId="538"/>
        </pc:sldMkLst>
        <pc:spChg chg="mod">
          <ac:chgData name="Alice Chantal Baldini" userId="3fa7c476-0e78-4db3-847d-4d301434060e" providerId="ADAL" clId="{4AC504C5-C872-40D4-B856-6E910B129A40}" dt="2021-04-30T15:14:02.389" v="174" actId="2711"/>
          <ac:spMkLst>
            <pc:docMk/>
            <pc:sldMk cId="423083233" sldId="538"/>
            <ac:spMk id="6" creationId="{E84EA1E0-2708-46BA-B9A0-5C771377AC8F}"/>
          </ac:spMkLst>
        </pc:spChg>
        <pc:spChg chg="mod">
          <ac:chgData name="Alice Chantal Baldini" userId="3fa7c476-0e78-4db3-847d-4d301434060e" providerId="ADAL" clId="{4AC504C5-C872-40D4-B856-6E910B129A40}" dt="2021-04-30T15:14:02.389" v="174" actId="2711"/>
          <ac:spMkLst>
            <pc:docMk/>
            <pc:sldMk cId="423083233" sldId="538"/>
            <ac:spMk id="14339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4:36.052" v="175" actId="2711"/>
        <pc:sldMkLst>
          <pc:docMk/>
          <pc:sldMk cId="155464451" sldId="539"/>
        </pc:sldMkLst>
        <pc:spChg chg="mod">
          <ac:chgData name="Alice Chantal Baldini" userId="3fa7c476-0e78-4db3-847d-4d301434060e" providerId="ADAL" clId="{4AC504C5-C872-40D4-B856-6E910B129A40}" dt="2021-04-30T15:14:36.052" v="175" actId="2711"/>
          <ac:spMkLst>
            <pc:docMk/>
            <pc:sldMk cId="155464451" sldId="539"/>
            <ac:spMk id="7" creationId="{5ACB057E-1AB0-4C20-A792-A7DB65691146}"/>
          </ac:spMkLst>
        </pc:spChg>
        <pc:spChg chg="mod">
          <ac:chgData name="Alice Chantal Baldini" userId="3fa7c476-0e78-4db3-847d-4d301434060e" providerId="ADAL" clId="{4AC504C5-C872-40D4-B856-6E910B129A40}" dt="2021-04-30T15:14:36.052" v="175" actId="2711"/>
          <ac:spMkLst>
            <pc:docMk/>
            <pc:sldMk cId="155464451" sldId="539"/>
            <ac:spMk id="8" creationId="{F6B02DB2-A69F-4411-9DCA-5978D5A42F49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4:42.287" v="176" actId="2711"/>
        <pc:sldMkLst>
          <pc:docMk/>
          <pc:sldMk cId="1782381811" sldId="540"/>
        </pc:sldMkLst>
        <pc:spChg chg="mod">
          <ac:chgData name="Alice Chantal Baldini" userId="3fa7c476-0e78-4db3-847d-4d301434060e" providerId="ADAL" clId="{4AC504C5-C872-40D4-B856-6E910B129A40}" dt="2021-04-30T15:14:42.287" v="176" actId="2711"/>
          <ac:spMkLst>
            <pc:docMk/>
            <pc:sldMk cId="1782381811" sldId="540"/>
            <ac:spMk id="7" creationId="{4141C4D1-A277-45D2-AA02-C85606D10760}"/>
          </ac:spMkLst>
        </pc:spChg>
        <pc:spChg chg="mod">
          <ac:chgData name="Alice Chantal Baldini" userId="3fa7c476-0e78-4db3-847d-4d301434060e" providerId="ADAL" clId="{4AC504C5-C872-40D4-B856-6E910B129A40}" dt="2021-04-30T15:14:42.287" v="176" actId="2711"/>
          <ac:spMkLst>
            <pc:docMk/>
            <pc:sldMk cId="1782381811" sldId="540"/>
            <ac:spMk id="14339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4:54.975" v="179" actId="2711"/>
        <pc:sldMkLst>
          <pc:docMk/>
          <pc:sldMk cId="4003343181" sldId="541"/>
        </pc:sldMkLst>
        <pc:spChg chg="mod">
          <ac:chgData name="Alice Chantal Baldini" userId="3fa7c476-0e78-4db3-847d-4d301434060e" providerId="ADAL" clId="{4AC504C5-C872-40D4-B856-6E910B129A40}" dt="2021-04-30T15:14:54.975" v="179" actId="2711"/>
          <ac:spMkLst>
            <pc:docMk/>
            <pc:sldMk cId="4003343181" sldId="541"/>
            <ac:spMk id="2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4:54.975" v="179" actId="2711"/>
          <ac:spMkLst>
            <pc:docMk/>
            <pc:sldMk cId="4003343181" sldId="541"/>
            <ac:spMk id="3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4:54.975" v="179" actId="2711"/>
          <ac:spMkLst>
            <pc:docMk/>
            <pc:sldMk cId="4003343181" sldId="541"/>
            <ac:spMk id="4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4:54.975" v="179" actId="2711"/>
          <ac:spMkLst>
            <pc:docMk/>
            <pc:sldMk cId="4003343181" sldId="541"/>
            <ac:spMk id="5" creationId="{C0DA923F-39B6-DB4D-8C42-74F249CB67C8}"/>
          </ac:spMkLst>
        </pc:spChg>
        <pc:spChg chg="mod">
          <ac:chgData name="Alice Chantal Baldini" userId="3fa7c476-0e78-4db3-847d-4d301434060e" providerId="ADAL" clId="{4AC504C5-C872-40D4-B856-6E910B129A40}" dt="2021-04-30T15:14:54.975" v="179" actId="2711"/>
          <ac:spMkLst>
            <pc:docMk/>
            <pc:sldMk cId="4003343181" sldId="541"/>
            <ac:spMk id="7" creationId="{76195224-0F27-4842-BDA6-DC70F8DBE692}"/>
          </ac:spMkLst>
        </pc:spChg>
        <pc:spChg chg="mod">
          <ac:chgData name="Alice Chantal Baldini" userId="3fa7c476-0e78-4db3-847d-4d301434060e" providerId="ADAL" clId="{4AC504C5-C872-40D4-B856-6E910B129A40}" dt="2021-04-30T15:14:54.975" v="179" actId="2711"/>
          <ac:spMkLst>
            <pc:docMk/>
            <pc:sldMk cId="4003343181" sldId="541"/>
            <ac:spMk id="8" creationId="{C6E38934-174C-344E-91B5-ECE67AEAFBDA}"/>
          </ac:spMkLst>
        </pc:spChg>
        <pc:spChg chg="mod">
          <ac:chgData name="Alice Chantal Baldini" userId="3fa7c476-0e78-4db3-847d-4d301434060e" providerId="ADAL" clId="{4AC504C5-C872-40D4-B856-6E910B129A40}" dt="2021-04-30T15:14:54.975" v="179" actId="2711"/>
          <ac:spMkLst>
            <pc:docMk/>
            <pc:sldMk cId="4003343181" sldId="541"/>
            <ac:spMk id="9" creationId="{5A0E4073-7459-A446-AAA3-E8C4F2300E45}"/>
          </ac:spMkLst>
        </pc:spChg>
        <pc:spChg chg="mod">
          <ac:chgData name="Alice Chantal Baldini" userId="3fa7c476-0e78-4db3-847d-4d301434060e" providerId="ADAL" clId="{4AC504C5-C872-40D4-B856-6E910B129A40}" dt="2021-04-30T15:14:54.975" v="179" actId="2711"/>
          <ac:spMkLst>
            <pc:docMk/>
            <pc:sldMk cId="4003343181" sldId="541"/>
            <ac:spMk id="11" creationId="{EBD992EE-BC32-DD4F-A665-28A59C2A2D2B}"/>
          </ac:spMkLst>
        </pc:spChg>
        <pc:spChg chg="mod">
          <ac:chgData name="Alice Chantal Baldini" userId="3fa7c476-0e78-4db3-847d-4d301434060e" providerId="ADAL" clId="{4AC504C5-C872-40D4-B856-6E910B129A40}" dt="2021-04-30T15:14:54.975" v="179" actId="2711"/>
          <ac:spMkLst>
            <pc:docMk/>
            <pc:sldMk cId="4003343181" sldId="541"/>
            <ac:spMk id="12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4:54.975" v="179" actId="2711"/>
          <ac:spMkLst>
            <pc:docMk/>
            <pc:sldMk cId="4003343181" sldId="541"/>
            <ac:spMk id="13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4:54.975" v="179" actId="2711"/>
          <ac:spMkLst>
            <pc:docMk/>
            <pc:sldMk cId="4003343181" sldId="541"/>
            <ac:spMk id="14" creationId="{5A0E4073-7459-A446-AAA3-E8C4F2300E45}"/>
          </ac:spMkLst>
        </pc:spChg>
        <pc:spChg chg="mod">
          <ac:chgData name="Alice Chantal Baldini" userId="3fa7c476-0e78-4db3-847d-4d301434060e" providerId="ADAL" clId="{4AC504C5-C872-40D4-B856-6E910B129A40}" dt="2021-04-30T15:14:54.975" v="179" actId="2711"/>
          <ac:spMkLst>
            <pc:docMk/>
            <pc:sldMk cId="4003343181" sldId="541"/>
            <ac:spMk id="15" creationId="{5A0E4073-7459-A446-AAA3-E8C4F2300E45}"/>
          </ac:spMkLst>
        </pc:spChg>
        <pc:spChg chg="mod">
          <ac:chgData name="Alice Chantal Baldini" userId="3fa7c476-0e78-4db3-847d-4d301434060e" providerId="ADAL" clId="{4AC504C5-C872-40D4-B856-6E910B129A40}" dt="2021-04-30T15:14:54.975" v="179" actId="2711"/>
          <ac:spMkLst>
            <pc:docMk/>
            <pc:sldMk cId="4003343181" sldId="541"/>
            <ac:spMk id="16" creationId="{5A0E4073-7459-A446-AAA3-E8C4F2300E45}"/>
          </ac:spMkLst>
        </pc:spChg>
        <pc:spChg chg="mod">
          <ac:chgData name="Alice Chantal Baldini" userId="3fa7c476-0e78-4db3-847d-4d301434060e" providerId="ADAL" clId="{4AC504C5-C872-40D4-B856-6E910B129A40}" dt="2021-04-30T15:14:54.975" v="179" actId="2711"/>
          <ac:spMkLst>
            <pc:docMk/>
            <pc:sldMk cId="4003343181" sldId="541"/>
            <ac:spMk id="18" creationId="{DD806F34-DA85-4E0D-A21F-A32C6F1F960D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9:27.498" v="198" actId="2711"/>
        <pc:sldMkLst>
          <pc:docMk/>
          <pc:sldMk cId="3515659786" sldId="542"/>
        </pc:sldMkLst>
        <pc:spChg chg="mod">
          <ac:chgData name="Alice Chantal Baldini" userId="3fa7c476-0e78-4db3-847d-4d301434060e" providerId="ADAL" clId="{4AC504C5-C872-40D4-B856-6E910B129A40}" dt="2021-04-30T15:19:27.498" v="198" actId="2711"/>
          <ac:spMkLst>
            <pc:docMk/>
            <pc:sldMk cId="3515659786" sldId="542"/>
            <ac:spMk id="2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9:27.498" v="198" actId="2711"/>
          <ac:spMkLst>
            <pc:docMk/>
            <pc:sldMk cId="3515659786" sldId="542"/>
            <ac:spMk id="66561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5:44.362" v="36" actId="2711"/>
        <pc:sldMkLst>
          <pc:docMk/>
          <pc:sldMk cId="2873666021" sldId="543"/>
        </pc:sldMkLst>
        <pc:spChg chg="mod">
          <ac:chgData name="Alice Chantal Baldini" userId="3fa7c476-0e78-4db3-847d-4d301434060e" providerId="ADAL" clId="{4AC504C5-C872-40D4-B856-6E910B129A40}" dt="2021-04-30T15:05:44.362" v="36" actId="2711"/>
          <ac:spMkLst>
            <pc:docMk/>
            <pc:sldMk cId="2873666021" sldId="543"/>
            <ac:spMk id="4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5:44.362" v="36" actId="2711"/>
          <ac:spMkLst>
            <pc:docMk/>
            <pc:sldMk cId="2873666021" sldId="543"/>
            <ac:spMk id="5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4:20.558" v="20" actId="2711"/>
        <pc:sldMkLst>
          <pc:docMk/>
          <pc:sldMk cId="3118637807" sldId="544"/>
        </pc:sldMkLst>
        <pc:spChg chg="mod">
          <ac:chgData name="Alice Chantal Baldini" userId="3fa7c476-0e78-4db3-847d-4d301434060e" providerId="ADAL" clId="{4AC504C5-C872-40D4-B856-6E910B129A40}" dt="2021-04-30T15:04:20.558" v="20" actId="2711"/>
          <ac:spMkLst>
            <pc:docMk/>
            <pc:sldMk cId="3118637807" sldId="544"/>
            <ac:spMk id="4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4:20.558" v="20" actId="2711"/>
          <ac:spMkLst>
            <pc:docMk/>
            <pc:sldMk cId="3118637807" sldId="544"/>
            <ac:spMk id="5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5:11.143" v="29" actId="3626"/>
        <pc:sldMkLst>
          <pc:docMk/>
          <pc:sldMk cId="2492904841" sldId="545"/>
        </pc:sldMkLst>
        <pc:spChg chg="mod">
          <ac:chgData name="Alice Chantal Baldini" userId="3fa7c476-0e78-4db3-847d-4d301434060e" providerId="ADAL" clId="{4AC504C5-C872-40D4-B856-6E910B129A40}" dt="2021-04-30T15:05:11.143" v="29" actId="3626"/>
          <ac:spMkLst>
            <pc:docMk/>
            <pc:sldMk cId="2492904841" sldId="545"/>
            <ac:spMk id="4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5:05.114" v="26" actId="2711"/>
          <ac:spMkLst>
            <pc:docMk/>
            <pc:sldMk cId="2492904841" sldId="545"/>
            <ac:spMk id="5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7:26.502" v="99" actId="20577"/>
        <pc:sldMkLst>
          <pc:docMk/>
          <pc:sldMk cId="2496381026" sldId="546"/>
        </pc:sldMkLst>
        <pc:spChg chg="mod">
          <ac:chgData name="Alice Chantal Baldini" userId="3fa7c476-0e78-4db3-847d-4d301434060e" providerId="ADAL" clId="{4AC504C5-C872-40D4-B856-6E910B129A40}" dt="2021-04-30T15:07:15.068" v="84" actId="2711"/>
          <ac:spMkLst>
            <pc:docMk/>
            <pc:sldMk cId="2496381026" sldId="546"/>
            <ac:spMk id="5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7:26.502" v="99" actId="20577"/>
          <ac:spMkLst>
            <pc:docMk/>
            <pc:sldMk cId="2496381026" sldId="546"/>
            <ac:spMk id="6" creationId="{C68994C3-0B28-4BCC-89FF-350A3FC5DB04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9:57.354" v="136" actId="20577"/>
        <pc:sldMkLst>
          <pc:docMk/>
          <pc:sldMk cId="2778201956" sldId="547"/>
        </pc:sldMkLst>
        <pc:spChg chg="mod">
          <ac:chgData name="Alice Chantal Baldini" userId="3fa7c476-0e78-4db3-847d-4d301434060e" providerId="ADAL" clId="{4AC504C5-C872-40D4-B856-6E910B129A40}" dt="2021-04-30T15:08:52.280" v="108" actId="2711"/>
          <ac:spMkLst>
            <pc:docMk/>
            <pc:sldMk cId="2778201956" sldId="547"/>
            <ac:spMk id="4" creationId="{C3C0806B-A111-4EE0-8266-32F10B6EFDAB}"/>
          </ac:spMkLst>
        </pc:spChg>
        <pc:spChg chg="mod">
          <ac:chgData name="Alice Chantal Baldini" userId="3fa7c476-0e78-4db3-847d-4d301434060e" providerId="ADAL" clId="{4AC504C5-C872-40D4-B856-6E910B129A40}" dt="2021-04-30T15:09:57.354" v="136" actId="20577"/>
          <ac:spMkLst>
            <pc:docMk/>
            <pc:sldMk cId="2778201956" sldId="547"/>
            <ac:spMk id="7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5:36.754" v="35" actId="3626"/>
        <pc:sldMkLst>
          <pc:docMk/>
          <pc:sldMk cId="238843660" sldId="550"/>
        </pc:sldMkLst>
        <pc:spChg chg="mod">
          <ac:chgData name="Alice Chantal Baldini" userId="3fa7c476-0e78-4db3-847d-4d301434060e" providerId="ADAL" clId="{4AC504C5-C872-40D4-B856-6E910B129A40}" dt="2021-04-30T15:05:30.203" v="32" actId="2711"/>
          <ac:spMkLst>
            <pc:docMk/>
            <pc:sldMk cId="238843660" sldId="550"/>
            <ac:spMk id="5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5:36.754" v="35" actId="3626"/>
          <ac:spMkLst>
            <pc:docMk/>
            <pc:sldMk cId="238843660" sldId="550"/>
            <ac:spMk id="6" creationId="{9EC37B1E-571C-4184-99AC-083E383EF838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8:46.548" v="107" actId="2711"/>
        <pc:sldMkLst>
          <pc:docMk/>
          <pc:sldMk cId="1865121174" sldId="552"/>
        </pc:sldMkLst>
        <pc:spChg chg="mod">
          <ac:chgData name="Alice Chantal Baldini" userId="3fa7c476-0e78-4db3-847d-4d301434060e" providerId="ADAL" clId="{4AC504C5-C872-40D4-B856-6E910B129A40}" dt="2021-04-30T15:08:46.548" v="107" actId="2711"/>
          <ac:spMkLst>
            <pc:docMk/>
            <pc:sldMk cId="1865121174" sldId="552"/>
            <ac:spMk id="2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8:46.548" v="107" actId="2711"/>
          <ac:spMkLst>
            <pc:docMk/>
            <pc:sldMk cId="1865121174" sldId="552"/>
            <ac:spMk id="3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8:46.548" v="107" actId="2711"/>
          <ac:spMkLst>
            <pc:docMk/>
            <pc:sldMk cId="1865121174" sldId="552"/>
            <ac:spMk id="7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8:46.548" v="107" actId="2711"/>
          <ac:spMkLst>
            <pc:docMk/>
            <pc:sldMk cId="1865121174" sldId="552"/>
            <ac:spMk id="8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8:46.548" v="107" actId="2711"/>
          <ac:spMkLst>
            <pc:docMk/>
            <pc:sldMk cId="1865121174" sldId="552"/>
            <ac:spMk id="9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8:46.548" v="107" actId="2711"/>
          <ac:spMkLst>
            <pc:docMk/>
            <pc:sldMk cId="1865121174" sldId="552"/>
            <ac:spMk id="10" creationId="{5235FBF9-8B7B-4F82-B990-203B1DC21E3A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7:39.054" v="101" actId="2711"/>
        <pc:sldMkLst>
          <pc:docMk/>
          <pc:sldMk cId="3493357432" sldId="553"/>
        </pc:sldMkLst>
        <pc:spChg chg="mod">
          <ac:chgData name="Alice Chantal Baldini" userId="3fa7c476-0e78-4db3-847d-4d301434060e" providerId="ADAL" clId="{4AC504C5-C872-40D4-B856-6E910B129A40}" dt="2021-04-30T15:07:39.054" v="101" actId="2711"/>
          <ac:spMkLst>
            <pc:docMk/>
            <pc:sldMk cId="3493357432" sldId="553"/>
            <ac:spMk id="4" creationId="{50F49F52-2A55-41B2-B1B6-7EFB4528D0AC}"/>
          </ac:spMkLst>
        </pc:spChg>
        <pc:spChg chg="mod">
          <ac:chgData name="Alice Chantal Baldini" userId="3fa7c476-0e78-4db3-847d-4d301434060e" providerId="ADAL" clId="{4AC504C5-C872-40D4-B856-6E910B129A40}" dt="2021-04-30T15:07:39.054" v="101" actId="2711"/>
          <ac:spMkLst>
            <pc:docMk/>
            <pc:sldMk cId="3493357432" sldId="553"/>
            <ac:spMk id="7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7:47.133" v="102" actId="2711"/>
        <pc:sldMkLst>
          <pc:docMk/>
          <pc:sldMk cId="272901882" sldId="554"/>
        </pc:sldMkLst>
        <pc:spChg chg="mod">
          <ac:chgData name="Alice Chantal Baldini" userId="3fa7c476-0e78-4db3-847d-4d301434060e" providerId="ADAL" clId="{4AC504C5-C872-40D4-B856-6E910B129A40}" dt="2021-04-30T15:07:47.133" v="102" actId="2711"/>
          <ac:spMkLst>
            <pc:docMk/>
            <pc:sldMk cId="272901882" sldId="554"/>
            <ac:spMk id="4" creationId="{87E8FA4C-D2BB-4F3E-9096-27F0C3155E2D}"/>
          </ac:spMkLst>
        </pc:spChg>
        <pc:spChg chg="mod">
          <ac:chgData name="Alice Chantal Baldini" userId="3fa7c476-0e78-4db3-847d-4d301434060e" providerId="ADAL" clId="{4AC504C5-C872-40D4-B856-6E910B129A40}" dt="2021-04-30T15:07:47.133" v="102" actId="2711"/>
          <ac:spMkLst>
            <pc:docMk/>
            <pc:sldMk cId="272901882" sldId="554"/>
            <ac:spMk id="7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7:54.285" v="103" actId="2711"/>
        <pc:sldMkLst>
          <pc:docMk/>
          <pc:sldMk cId="2904048094" sldId="555"/>
        </pc:sldMkLst>
        <pc:spChg chg="mod">
          <ac:chgData name="Alice Chantal Baldini" userId="3fa7c476-0e78-4db3-847d-4d301434060e" providerId="ADAL" clId="{4AC504C5-C872-40D4-B856-6E910B129A40}" dt="2021-04-30T15:07:54.285" v="103" actId="2711"/>
          <ac:spMkLst>
            <pc:docMk/>
            <pc:sldMk cId="2904048094" sldId="555"/>
            <ac:spMk id="4" creationId="{F605D32E-00D7-4C52-94E3-0F62B4B493A1}"/>
          </ac:spMkLst>
        </pc:spChg>
        <pc:spChg chg="mod">
          <ac:chgData name="Alice Chantal Baldini" userId="3fa7c476-0e78-4db3-847d-4d301434060e" providerId="ADAL" clId="{4AC504C5-C872-40D4-B856-6E910B129A40}" dt="2021-04-30T15:07:54.285" v="103" actId="2711"/>
          <ac:spMkLst>
            <pc:docMk/>
            <pc:sldMk cId="2904048094" sldId="555"/>
            <ac:spMk id="7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8:27.033" v="105" actId="2711"/>
        <pc:sldMkLst>
          <pc:docMk/>
          <pc:sldMk cId="1660844424" sldId="556"/>
        </pc:sldMkLst>
        <pc:spChg chg="mod">
          <ac:chgData name="Alice Chantal Baldini" userId="3fa7c476-0e78-4db3-847d-4d301434060e" providerId="ADAL" clId="{4AC504C5-C872-40D4-B856-6E910B129A40}" dt="2021-04-30T15:08:27.033" v="105" actId="2711"/>
          <ac:spMkLst>
            <pc:docMk/>
            <pc:sldMk cId="1660844424" sldId="556"/>
            <ac:spMk id="4" creationId="{A816B54E-E49D-4558-97A4-DE85E15079D9}"/>
          </ac:spMkLst>
        </pc:spChg>
        <pc:spChg chg="mod">
          <ac:chgData name="Alice Chantal Baldini" userId="3fa7c476-0e78-4db3-847d-4d301434060e" providerId="ADAL" clId="{4AC504C5-C872-40D4-B856-6E910B129A40}" dt="2021-04-30T15:08:27.033" v="105" actId="2711"/>
          <ac:spMkLst>
            <pc:docMk/>
            <pc:sldMk cId="1660844424" sldId="556"/>
            <ac:spMk id="7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10:09.413" v="137" actId="2711"/>
        <pc:sldMkLst>
          <pc:docMk/>
          <pc:sldMk cId="1209127519" sldId="557"/>
        </pc:sldMkLst>
        <pc:spChg chg="mod">
          <ac:chgData name="Alice Chantal Baldini" userId="3fa7c476-0e78-4db3-847d-4d301434060e" providerId="ADAL" clId="{4AC504C5-C872-40D4-B856-6E910B129A40}" dt="2021-04-30T15:10:09.413" v="137" actId="2711"/>
          <ac:spMkLst>
            <pc:docMk/>
            <pc:sldMk cId="1209127519" sldId="557"/>
            <ac:spMk id="4" creationId="{BF676EC4-8B76-4ED0-8C42-150AF15AB273}"/>
          </ac:spMkLst>
        </pc:spChg>
        <pc:spChg chg="mod">
          <ac:chgData name="Alice Chantal Baldini" userId="3fa7c476-0e78-4db3-847d-4d301434060e" providerId="ADAL" clId="{4AC504C5-C872-40D4-B856-6E910B129A40}" dt="2021-04-30T15:10:09.413" v="137" actId="2711"/>
          <ac:spMkLst>
            <pc:docMk/>
            <pc:sldMk cId="1209127519" sldId="557"/>
            <ac:spMk id="7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8:40.393" v="106" actId="2711"/>
        <pc:sldMkLst>
          <pc:docMk/>
          <pc:sldMk cId="2998446006" sldId="558"/>
        </pc:sldMkLst>
        <pc:spChg chg="mod">
          <ac:chgData name="Alice Chantal Baldini" userId="3fa7c476-0e78-4db3-847d-4d301434060e" providerId="ADAL" clId="{4AC504C5-C872-40D4-B856-6E910B129A40}" dt="2021-04-30T15:08:40.393" v="106" actId="2711"/>
          <ac:spMkLst>
            <pc:docMk/>
            <pc:sldMk cId="2998446006" sldId="558"/>
            <ac:spMk id="4" creationId="{6CEBB12D-FEE4-48F0-8D27-134601A40378}"/>
          </ac:spMkLst>
        </pc:spChg>
        <pc:spChg chg="mod">
          <ac:chgData name="Alice Chantal Baldini" userId="3fa7c476-0e78-4db3-847d-4d301434060e" providerId="ADAL" clId="{4AC504C5-C872-40D4-B856-6E910B129A40}" dt="2021-04-30T15:08:40.393" v="106" actId="2711"/>
          <ac:spMkLst>
            <pc:docMk/>
            <pc:sldMk cId="2998446006" sldId="558"/>
            <ac:spMk id="7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9:40.693" v="124" actId="20577"/>
        <pc:sldMkLst>
          <pc:docMk/>
          <pc:sldMk cId="439735332" sldId="559"/>
        </pc:sldMkLst>
        <pc:spChg chg="mod">
          <ac:chgData name="Alice Chantal Baldini" userId="3fa7c476-0e78-4db3-847d-4d301434060e" providerId="ADAL" clId="{4AC504C5-C872-40D4-B856-6E910B129A40}" dt="2021-04-30T15:09:17.530" v="109" actId="2711"/>
          <ac:spMkLst>
            <pc:docMk/>
            <pc:sldMk cId="439735332" sldId="559"/>
            <ac:spMk id="4" creationId="{AE02DDE7-0BC3-4243-8490-48423D575232}"/>
          </ac:spMkLst>
        </pc:spChg>
        <pc:spChg chg="mod">
          <ac:chgData name="Alice Chantal Baldini" userId="3fa7c476-0e78-4db3-847d-4d301434060e" providerId="ADAL" clId="{4AC504C5-C872-40D4-B856-6E910B129A40}" dt="2021-04-30T15:09:40.693" v="124" actId="20577"/>
          <ac:spMkLst>
            <pc:docMk/>
            <pc:sldMk cId="439735332" sldId="559"/>
            <ac:spMk id="9" creationId="{C05F358E-369D-4FB8-8BE5-BE2B358A917C}"/>
          </ac:spMkLst>
        </pc:spChg>
      </pc:sldChg>
      <pc:sldChg chg="addSp delSp modSp mod">
        <pc:chgData name="Alice Chantal Baldini" userId="3fa7c476-0e78-4db3-847d-4d301434060e" providerId="ADAL" clId="{4AC504C5-C872-40D4-B856-6E910B129A40}" dt="2021-04-30T15:13:49.602" v="172"/>
        <pc:sldMkLst>
          <pc:docMk/>
          <pc:sldMk cId="2281099331" sldId="560"/>
        </pc:sldMkLst>
        <pc:spChg chg="add mod">
          <ac:chgData name="Alice Chantal Baldini" userId="3fa7c476-0e78-4db3-847d-4d301434060e" providerId="ADAL" clId="{4AC504C5-C872-40D4-B856-6E910B129A40}" dt="2021-04-30T15:13:49.602" v="172"/>
          <ac:spMkLst>
            <pc:docMk/>
            <pc:sldMk cId="2281099331" sldId="560"/>
            <ac:spMk id="5" creationId="{909D2DE2-BA81-4335-A460-608C00134884}"/>
          </ac:spMkLst>
        </pc:spChg>
        <pc:spChg chg="del">
          <ac:chgData name="Alice Chantal Baldini" userId="3fa7c476-0e78-4db3-847d-4d301434060e" providerId="ADAL" clId="{4AC504C5-C872-40D4-B856-6E910B129A40}" dt="2021-04-30T15:13:49.344" v="171" actId="478"/>
          <ac:spMkLst>
            <pc:docMk/>
            <pc:sldMk cId="2281099331" sldId="560"/>
            <ac:spMk id="6" creationId="{A87D053F-EB79-4E70-B9C3-E48FECAC6966}"/>
          </ac:spMkLst>
        </pc:spChg>
        <pc:spChg chg="del">
          <ac:chgData name="Alice Chantal Baldini" userId="3fa7c476-0e78-4db3-847d-4d301434060e" providerId="ADAL" clId="{4AC504C5-C872-40D4-B856-6E910B129A40}" dt="2021-04-30T15:13:49.344" v="171" actId="478"/>
          <ac:spMkLst>
            <pc:docMk/>
            <pc:sldMk cId="2281099331" sldId="560"/>
            <ac:spMk id="7" creationId="{B1E9690B-FED3-4AE1-8135-3573E0C100A4}"/>
          </ac:spMkLst>
        </pc:spChg>
        <pc:spChg chg="add mod">
          <ac:chgData name="Alice Chantal Baldini" userId="3fa7c476-0e78-4db3-847d-4d301434060e" providerId="ADAL" clId="{4AC504C5-C872-40D4-B856-6E910B129A40}" dt="2021-04-30T15:13:49.602" v="172"/>
          <ac:spMkLst>
            <pc:docMk/>
            <pc:sldMk cId="2281099331" sldId="560"/>
            <ac:spMk id="9" creationId="{425323A0-CB12-4907-AD84-6186A281BA2B}"/>
          </ac:spMkLst>
        </pc:spChg>
        <pc:picChg chg="del">
          <ac:chgData name="Alice Chantal Baldini" userId="3fa7c476-0e78-4db3-847d-4d301434060e" providerId="ADAL" clId="{4AC504C5-C872-40D4-B856-6E910B129A40}" dt="2021-04-30T15:13:49.344" v="171" actId="478"/>
          <ac:picMkLst>
            <pc:docMk/>
            <pc:sldMk cId="2281099331" sldId="560"/>
            <ac:picMk id="8" creationId="{A6160C74-989D-4727-8E60-5A6EF84831FE}"/>
          </ac:picMkLst>
        </pc:picChg>
        <pc:picChg chg="add mod">
          <ac:chgData name="Alice Chantal Baldini" userId="3fa7c476-0e78-4db3-847d-4d301434060e" providerId="ADAL" clId="{4AC504C5-C872-40D4-B856-6E910B129A40}" dt="2021-04-30T15:13:49.602" v="172"/>
          <ac:picMkLst>
            <pc:docMk/>
            <pc:sldMk cId="2281099331" sldId="560"/>
            <ac:picMk id="10" creationId="{6B0590DC-9F3A-4DA9-A828-4B4437372135}"/>
          </ac:picMkLst>
        </pc:picChg>
      </pc:sldChg>
      <pc:sldChg chg="modSp mod">
        <pc:chgData name="Alice Chantal Baldini" userId="3fa7c476-0e78-4db3-847d-4d301434060e" providerId="ADAL" clId="{4AC504C5-C872-40D4-B856-6E910B129A40}" dt="2021-04-30T15:13:33.245" v="169" actId="2711"/>
        <pc:sldMkLst>
          <pc:docMk/>
          <pc:sldMk cId="33995458" sldId="562"/>
        </pc:sldMkLst>
        <pc:spChg chg="mod">
          <ac:chgData name="Alice Chantal Baldini" userId="3fa7c476-0e78-4db3-847d-4d301434060e" providerId="ADAL" clId="{4AC504C5-C872-40D4-B856-6E910B129A40}" dt="2021-04-30T15:13:33.245" v="169" actId="2711"/>
          <ac:spMkLst>
            <pc:docMk/>
            <pc:sldMk cId="33995458" sldId="562"/>
            <ac:spMk id="5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3:33.245" v="169" actId="2711"/>
          <ac:spMkLst>
            <pc:docMk/>
            <pc:sldMk cId="33995458" sldId="562"/>
            <ac:spMk id="6" creationId="{00000000-0000-0000-0000-000000000000}"/>
          </ac:spMkLst>
        </pc:spChg>
      </pc:sldChg>
      <pc:sldChg chg="addSp delSp modSp mod">
        <pc:chgData name="Alice Chantal Baldini" userId="3fa7c476-0e78-4db3-847d-4d301434060e" providerId="ADAL" clId="{4AC504C5-C872-40D4-B856-6E910B129A40}" dt="2021-04-30T15:24:03.049" v="259"/>
        <pc:sldMkLst>
          <pc:docMk/>
          <pc:sldMk cId="2592144001" sldId="563"/>
        </pc:sldMkLst>
        <pc:spChg chg="mod">
          <ac:chgData name="Alice Chantal Baldini" userId="3fa7c476-0e78-4db3-847d-4d301434060e" providerId="ADAL" clId="{4AC504C5-C872-40D4-B856-6E910B129A40}" dt="2021-04-30T15:23:41.119" v="255" actId="2711"/>
          <ac:spMkLst>
            <pc:docMk/>
            <pc:sldMk cId="2592144001" sldId="563"/>
            <ac:spMk id="5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23:41.119" v="255" actId="2711"/>
          <ac:spMkLst>
            <pc:docMk/>
            <pc:sldMk cId="2592144001" sldId="563"/>
            <ac:spMk id="6" creationId="{00000000-0000-0000-0000-000000000000}"/>
          </ac:spMkLst>
        </pc:spChg>
        <pc:spChg chg="del mod">
          <ac:chgData name="Alice Chantal Baldini" userId="3fa7c476-0e78-4db3-847d-4d301434060e" providerId="ADAL" clId="{4AC504C5-C872-40D4-B856-6E910B129A40}" dt="2021-04-30T15:24:02.735" v="258" actId="478"/>
          <ac:spMkLst>
            <pc:docMk/>
            <pc:sldMk cId="2592144001" sldId="563"/>
            <ac:spMk id="7" creationId="{2EFC7622-7BF6-4826-A844-CDFF3CEF9320}"/>
          </ac:spMkLst>
        </pc:spChg>
        <pc:spChg chg="add mod">
          <ac:chgData name="Alice Chantal Baldini" userId="3fa7c476-0e78-4db3-847d-4d301434060e" providerId="ADAL" clId="{4AC504C5-C872-40D4-B856-6E910B129A40}" dt="2021-04-30T15:24:03.049" v="259"/>
          <ac:spMkLst>
            <pc:docMk/>
            <pc:sldMk cId="2592144001" sldId="563"/>
            <ac:spMk id="8" creationId="{624D2FCC-F12A-4FE5-B7EB-496DB9AF6C59}"/>
          </ac:spMkLst>
        </pc:spChg>
      </pc:sldChg>
      <pc:sldChg chg="addSp delSp modSp mod">
        <pc:chgData name="Alice Chantal Baldini" userId="3fa7c476-0e78-4db3-847d-4d301434060e" providerId="ADAL" clId="{4AC504C5-C872-40D4-B856-6E910B129A40}" dt="2021-04-30T15:32:06.721" v="359" actId="13926"/>
        <pc:sldMkLst>
          <pc:docMk/>
          <pc:sldMk cId="4026907669" sldId="564"/>
        </pc:sldMkLst>
        <pc:spChg chg="mod">
          <ac:chgData name="Alice Chantal Baldini" userId="3fa7c476-0e78-4db3-847d-4d301434060e" providerId="ADAL" clId="{4AC504C5-C872-40D4-B856-6E910B129A40}" dt="2021-04-30T15:32:06.721" v="359" actId="13926"/>
          <ac:spMkLst>
            <pc:docMk/>
            <pc:sldMk cId="4026907669" sldId="564"/>
            <ac:spMk id="4" creationId="{00000000-0000-0000-0000-000000000000}"/>
          </ac:spMkLst>
        </pc:spChg>
        <pc:spChg chg="add mod">
          <ac:chgData name="Alice Chantal Baldini" userId="3fa7c476-0e78-4db3-847d-4d301434060e" providerId="ADAL" clId="{4AC504C5-C872-40D4-B856-6E910B129A40}" dt="2021-04-30T15:32:06.721" v="359" actId="13926"/>
          <ac:spMkLst>
            <pc:docMk/>
            <pc:sldMk cId="4026907669" sldId="564"/>
            <ac:spMk id="5" creationId="{06BCE667-023D-409C-BB3B-BC813DEBC1F6}"/>
          </ac:spMkLst>
        </pc:spChg>
        <pc:spChg chg="del mod">
          <ac:chgData name="Alice Chantal Baldini" userId="3fa7c476-0e78-4db3-847d-4d301434060e" providerId="ADAL" clId="{4AC504C5-C872-40D4-B856-6E910B129A40}" dt="2021-04-30T15:26:19.651" v="269" actId="478"/>
          <ac:spMkLst>
            <pc:docMk/>
            <pc:sldMk cId="4026907669" sldId="564"/>
            <ac:spMk id="117761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23:50.665" v="257" actId="2711"/>
        <pc:sldMkLst>
          <pc:docMk/>
          <pc:sldMk cId="631358192" sldId="566"/>
        </pc:sldMkLst>
        <pc:spChg chg="mod">
          <ac:chgData name="Alice Chantal Baldini" userId="3fa7c476-0e78-4db3-847d-4d301434060e" providerId="ADAL" clId="{4AC504C5-C872-40D4-B856-6E910B129A40}" dt="2021-04-30T15:23:50.665" v="257" actId="2711"/>
          <ac:spMkLst>
            <pc:docMk/>
            <pc:sldMk cId="631358192" sldId="566"/>
            <ac:spMk id="4" creationId="{C500B55E-F3CB-43E5-991B-D838A1CF66D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05:17.713" v="31" actId="1036"/>
        <pc:sldMkLst>
          <pc:docMk/>
          <pc:sldMk cId="2957878617" sldId="567"/>
        </pc:sldMkLst>
        <pc:spChg chg="mod">
          <ac:chgData name="Alice Chantal Baldini" userId="3fa7c476-0e78-4db3-847d-4d301434060e" providerId="ADAL" clId="{4AC504C5-C872-40D4-B856-6E910B129A40}" dt="2021-04-30T15:05:17.713" v="31" actId="1036"/>
          <ac:spMkLst>
            <pc:docMk/>
            <pc:sldMk cId="2957878617" sldId="567"/>
            <ac:spMk id="2" creationId="{48BEBE58-4845-42A4-A0ED-FDE11A8C2186}"/>
          </ac:spMkLst>
        </pc:spChg>
        <pc:spChg chg="mod">
          <ac:chgData name="Alice Chantal Baldini" userId="3fa7c476-0e78-4db3-847d-4d301434060e" providerId="ADAL" clId="{4AC504C5-C872-40D4-B856-6E910B129A40}" dt="2021-04-30T15:04:57.329" v="25" actId="3626"/>
          <ac:spMkLst>
            <pc:docMk/>
            <pc:sldMk cId="2957878617" sldId="567"/>
            <ac:spMk id="4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04:26.121" v="21" actId="2711"/>
          <ac:spMkLst>
            <pc:docMk/>
            <pc:sldMk cId="2957878617" sldId="567"/>
            <ac:spMk id="5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5-05T10:38:41.145" v="447" actId="20577"/>
        <pc:sldMkLst>
          <pc:docMk/>
          <pc:sldMk cId="3945436369" sldId="568"/>
        </pc:sldMkLst>
        <pc:spChg chg="mod">
          <ac:chgData name="Alice Chantal Baldini" userId="3fa7c476-0e78-4db3-847d-4d301434060e" providerId="ADAL" clId="{4AC504C5-C872-40D4-B856-6E910B129A40}" dt="2021-05-05T10:38:41.145" v="447" actId="20577"/>
          <ac:spMkLst>
            <pc:docMk/>
            <pc:sldMk cId="3945436369" sldId="568"/>
            <ac:spMk id="2" creationId="{51486987-4677-487D-BE19-8A7F27484DCA}"/>
          </ac:spMkLst>
        </pc:spChg>
        <pc:spChg chg="mod">
          <ac:chgData name="Alice Chantal Baldini" userId="3fa7c476-0e78-4db3-847d-4d301434060e" providerId="ADAL" clId="{4AC504C5-C872-40D4-B856-6E910B129A40}" dt="2021-04-30T15:10:38.461" v="138" actId="2711"/>
          <ac:spMkLst>
            <pc:docMk/>
            <pc:sldMk cId="3945436369" sldId="568"/>
            <ac:spMk id="4" creationId="{1F414520-17B7-40E2-8BBD-BF7A10A4C4D6}"/>
          </ac:spMkLst>
        </pc:spChg>
        <pc:spChg chg="mod">
          <ac:chgData name="Alice Chantal Baldini" userId="3fa7c476-0e78-4db3-847d-4d301434060e" providerId="ADAL" clId="{4AC504C5-C872-40D4-B856-6E910B129A40}" dt="2021-04-30T15:33:30.852" v="392" actId="20577"/>
          <ac:spMkLst>
            <pc:docMk/>
            <pc:sldMk cId="3945436369" sldId="568"/>
            <ac:spMk id="7" creationId="{00000000-0000-0000-0000-000000000000}"/>
          </ac:spMkLst>
        </pc:spChg>
      </pc:sldChg>
      <pc:sldChg chg="modSp mod">
        <pc:chgData name="Alice Chantal Baldini" userId="3fa7c476-0e78-4db3-847d-4d301434060e" providerId="ADAL" clId="{4AC504C5-C872-40D4-B856-6E910B129A40}" dt="2021-04-30T15:21:04.270" v="241" actId="6549"/>
        <pc:sldMkLst>
          <pc:docMk/>
          <pc:sldMk cId="901693371" sldId="569"/>
        </pc:sldMkLst>
        <pc:spChg chg="mod">
          <ac:chgData name="Alice Chantal Baldini" userId="3fa7c476-0e78-4db3-847d-4d301434060e" providerId="ADAL" clId="{4AC504C5-C872-40D4-B856-6E910B129A40}" dt="2021-04-30T15:21:04.270" v="241" actId="6549"/>
          <ac:spMkLst>
            <pc:docMk/>
            <pc:sldMk cId="901693371" sldId="569"/>
            <ac:spMk id="3" creationId="{00000000-0000-0000-0000-000000000000}"/>
          </ac:spMkLst>
        </pc:spChg>
        <pc:spChg chg="mod">
          <ac:chgData name="Alice Chantal Baldini" userId="3fa7c476-0e78-4db3-847d-4d301434060e" providerId="ADAL" clId="{4AC504C5-C872-40D4-B856-6E910B129A40}" dt="2021-04-30T15:15:58.297" v="187" actId="2711"/>
          <ac:spMkLst>
            <pc:docMk/>
            <pc:sldMk cId="901693371" sldId="569"/>
            <ac:spMk id="5" creationId="{4185DE4E-9334-405E-A781-A90825C112E2}"/>
          </ac:spMkLst>
        </pc:spChg>
      </pc:sldChg>
      <pc:sldMasterChg chg="addSp delSp modSp">
        <pc:chgData name="Alice Chantal Baldini" userId="3fa7c476-0e78-4db3-847d-4d301434060e" providerId="ADAL" clId="{4AC504C5-C872-40D4-B856-6E910B129A40}" dt="2021-04-30T14:54:08.592" v="1"/>
        <pc:sldMasterMkLst>
          <pc:docMk/>
          <pc:sldMasterMk cId="0" sldId="2147483652"/>
        </pc:sldMasterMkLst>
        <pc:spChg chg="del">
          <ac:chgData name="Alice Chantal Baldini" userId="3fa7c476-0e78-4db3-847d-4d301434060e" providerId="ADAL" clId="{4AC504C5-C872-40D4-B856-6E910B129A40}" dt="2021-04-30T14:54:08.273" v="0" actId="478"/>
          <ac:spMkLst>
            <pc:docMk/>
            <pc:sldMasterMk cId="0" sldId="2147483652"/>
            <ac:spMk id="6" creationId="{2B550AAD-21E1-413C-B1AD-AF8AC281D5F9}"/>
          </ac:spMkLst>
        </pc:spChg>
        <pc:spChg chg="add mod">
          <ac:chgData name="Alice Chantal Baldini" userId="3fa7c476-0e78-4db3-847d-4d301434060e" providerId="ADAL" clId="{4AC504C5-C872-40D4-B856-6E910B129A40}" dt="2021-04-30T14:54:08.592" v="1"/>
          <ac:spMkLst>
            <pc:docMk/>
            <pc:sldMasterMk cId="0" sldId="2147483652"/>
            <ac:spMk id="10" creationId="{61DDDEC8-F73A-4183-9552-19636202BC79}"/>
          </ac:spMkLst>
        </pc:spChg>
        <pc:picChg chg="add mod">
          <ac:chgData name="Alice Chantal Baldini" userId="3fa7c476-0e78-4db3-847d-4d301434060e" providerId="ADAL" clId="{4AC504C5-C872-40D4-B856-6E910B129A40}" dt="2021-04-30T14:54:08.592" v="1"/>
          <ac:picMkLst>
            <pc:docMk/>
            <pc:sldMasterMk cId="0" sldId="2147483652"/>
            <ac:picMk id="9" creationId="{4CD5DF40-F51F-466E-8C0A-B829E3C8B4FF}"/>
          </ac:picMkLst>
        </pc:picChg>
        <pc:picChg chg="del">
          <ac:chgData name="Alice Chantal Baldini" userId="3fa7c476-0e78-4db3-847d-4d301434060e" providerId="ADAL" clId="{4AC504C5-C872-40D4-B856-6E910B129A40}" dt="2021-04-30T14:54:08.273" v="0" actId="478"/>
          <ac:picMkLst>
            <pc:docMk/>
            <pc:sldMasterMk cId="0" sldId="2147483652"/>
            <ac:picMk id="1026" creationId="{00000000-0000-0000-0000-000000000000}"/>
          </ac:picMkLst>
        </pc:picChg>
        <pc:cxnChg chg="add mod">
          <ac:chgData name="Alice Chantal Baldini" userId="3fa7c476-0e78-4db3-847d-4d301434060e" providerId="ADAL" clId="{4AC504C5-C872-40D4-B856-6E910B129A40}" dt="2021-04-30T14:54:08.592" v="1"/>
          <ac:cxnSpMkLst>
            <pc:docMk/>
            <pc:sldMasterMk cId="0" sldId="2147483652"/>
            <ac:cxnSpMk id="7" creationId="{2E19A879-4703-4AA1-8C28-730DD8BC32A6}"/>
          </ac:cxnSpMkLst>
        </pc:cxnChg>
        <pc:cxnChg chg="add mod">
          <ac:chgData name="Alice Chantal Baldini" userId="3fa7c476-0e78-4db3-847d-4d301434060e" providerId="ADAL" clId="{4AC504C5-C872-40D4-B856-6E910B129A40}" dt="2021-04-30T14:54:08.592" v="1"/>
          <ac:cxnSpMkLst>
            <pc:docMk/>
            <pc:sldMasterMk cId="0" sldId="2147483652"/>
            <ac:cxnSpMk id="8" creationId="{C712995B-497E-4D33-9744-5B77135A0F9D}"/>
          </ac:cxnSpMkLst>
        </pc:cxnChg>
        <pc:cxnChg chg="del">
          <ac:chgData name="Alice Chantal Baldini" userId="3fa7c476-0e78-4db3-847d-4d301434060e" providerId="ADAL" clId="{4AC504C5-C872-40D4-B856-6E910B129A40}" dt="2021-04-30T14:54:08.273" v="0" actId="478"/>
          <ac:cxnSpMkLst>
            <pc:docMk/>
            <pc:sldMasterMk cId="0" sldId="2147483652"/>
            <ac:cxnSpMk id="1027" creationId="{00000000-0000-0000-0000-000000000000}"/>
          </ac:cxnSpMkLst>
        </pc:cxnChg>
        <pc:cxnChg chg="del">
          <ac:chgData name="Alice Chantal Baldini" userId="3fa7c476-0e78-4db3-847d-4d301434060e" providerId="ADAL" clId="{4AC504C5-C872-40D4-B856-6E910B129A40}" dt="2021-04-30T14:54:08.273" v="0" actId="478"/>
          <ac:cxnSpMkLst>
            <pc:docMk/>
            <pc:sldMasterMk cId="0" sldId="2147483652"/>
            <ac:cxnSpMk id="1029" creationId="{00000000-0000-0000-0000-000000000000}"/>
          </ac:cxnSpMkLst>
        </pc:cxnChg>
      </pc:sldMasterChg>
    </pc:docChg>
  </pc:docChgLst>
  <pc:docChgLst>
    <pc:chgData name="Alice Chantal" userId="3fa7c476-0e78-4db3-847d-4d301434060e" providerId="ADAL" clId="{F8EA5818-7F23-4AF3-ADB8-A71BAADAC51A}"/>
    <pc:docChg chg="custSel modSld">
      <pc:chgData name="Alice Chantal" userId="3fa7c476-0e78-4db3-847d-4d301434060e" providerId="ADAL" clId="{F8EA5818-7F23-4AF3-ADB8-A71BAADAC51A}" dt="2021-02-09T14:30:31.641" v="7"/>
      <pc:docMkLst>
        <pc:docMk/>
      </pc:docMkLst>
      <pc:sldChg chg="modSp mod">
        <pc:chgData name="Alice Chantal" userId="3fa7c476-0e78-4db3-847d-4d301434060e" providerId="ADAL" clId="{F8EA5818-7F23-4AF3-ADB8-A71BAADAC51A}" dt="2021-02-09T09:26:44.863" v="5" actId="20577"/>
        <pc:sldMkLst>
          <pc:docMk/>
          <pc:sldMk cId="794253641" sldId="520"/>
        </pc:sldMkLst>
        <pc:spChg chg="mod">
          <ac:chgData name="Alice Chantal" userId="3fa7c476-0e78-4db3-847d-4d301434060e" providerId="ADAL" clId="{F8EA5818-7F23-4AF3-ADB8-A71BAADAC51A}" dt="2021-02-09T09:26:44.863" v="5" actId="20577"/>
          <ac:spMkLst>
            <pc:docMk/>
            <pc:sldMk cId="794253641" sldId="520"/>
            <ac:spMk id="17409" creationId="{00000000-0000-0000-0000-000000000000}"/>
          </ac:spMkLst>
        </pc:spChg>
      </pc:sldChg>
      <pc:sldChg chg="addSp delSp modSp mod">
        <pc:chgData name="Alice Chantal" userId="3fa7c476-0e78-4db3-847d-4d301434060e" providerId="ADAL" clId="{F8EA5818-7F23-4AF3-ADB8-A71BAADAC51A}" dt="2021-02-09T14:30:31.641" v="7"/>
        <pc:sldMkLst>
          <pc:docMk/>
          <pc:sldMk cId="2281099331" sldId="560"/>
        </pc:sldMkLst>
        <pc:picChg chg="del">
          <ac:chgData name="Alice Chantal" userId="3fa7c476-0e78-4db3-847d-4d301434060e" providerId="ADAL" clId="{F8EA5818-7F23-4AF3-ADB8-A71BAADAC51A}" dt="2021-02-09T14:30:31.418" v="6" actId="478"/>
          <ac:picMkLst>
            <pc:docMk/>
            <pc:sldMk cId="2281099331" sldId="560"/>
            <ac:picMk id="5" creationId="{A8FD0318-717F-42A5-881D-B0CCE4410C58}"/>
          </ac:picMkLst>
        </pc:picChg>
        <pc:picChg chg="add mod">
          <ac:chgData name="Alice Chantal" userId="3fa7c476-0e78-4db3-847d-4d301434060e" providerId="ADAL" clId="{F8EA5818-7F23-4AF3-ADB8-A71BAADAC51A}" dt="2021-02-09T14:30:31.641" v="7"/>
          <ac:picMkLst>
            <pc:docMk/>
            <pc:sldMk cId="2281099331" sldId="560"/>
            <ac:picMk id="8" creationId="{A6160C74-989D-4727-8E60-5A6EF84831FE}"/>
          </ac:picMkLst>
        </pc:picChg>
      </pc:sldChg>
    </pc:docChg>
  </pc:docChgLst>
  <pc:docChgLst>
    <pc:chgData name="Alice Chantal Baldini" userId="3fa7c476-0e78-4db3-847d-4d301434060e" providerId="ADAL" clId="{D4A1EA32-4AD0-40D0-A1EC-FA2F14AC59EA}"/>
    <pc:docChg chg="addSld delSld modSld">
      <pc:chgData name="Alice Chantal Baldini" userId="3fa7c476-0e78-4db3-847d-4d301434060e" providerId="ADAL" clId="{D4A1EA32-4AD0-40D0-A1EC-FA2F14AC59EA}" dt="2022-04-22T09:40:56.322" v="2"/>
      <pc:docMkLst>
        <pc:docMk/>
      </pc:docMkLst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452925827" sldId="459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273947769" sldId="460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929459646" sldId="461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433607831" sldId="462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811853259" sldId="464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910000252" sldId="465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795563765" sldId="466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890438804" sldId="467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71336912" sldId="468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551880830" sldId="469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911514913" sldId="470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06492224" sldId="471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646453161" sldId="472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967250889" sldId="475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629784822" sldId="476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102785342" sldId="477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4184053192" sldId="483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414312479" sldId="484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4273229641" sldId="485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18874122" sldId="486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977628804" sldId="487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790728983" sldId="489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85524199" sldId="490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002574114" sldId="491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309043061" sldId="492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164459339" sldId="493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403211895" sldId="494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107119061" sldId="495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869969311" sldId="496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606296754" sldId="497"/>
        </pc:sldMkLst>
      </pc:sldChg>
      <pc:sldChg chg="del">
        <pc:chgData name="Alice Chantal Baldini" userId="3fa7c476-0e78-4db3-847d-4d301434060e" providerId="ADAL" clId="{D4A1EA32-4AD0-40D0-A1EC-FA2F14AC59EA}" dt="2022-04-22T09:40:06.296" v="1" actId="47"/>
        <pc:sldMkLst>
          <pc:docMk/>
          <pc:sldMk cId="111290966" sldId="510"/>
        </pc:sldMkLst>
      </pc:sldChg>
      <pc:sldChg chg="del">
        <pc:chgData name="Alice Chantal Baldini" userId="3fa7c476-0e78-4db3-847d-4d301434060e" providerId="ADAL" clId="{D4A1EA32-4AD0-40D0-A1EC-FA2F14AC59EA}" dt="2022-04-22T09:40:06.296" v="1" actId="47"/>
        <pc:sldMkLst>
          <pc:docMk/>
          <pc:sldMk cId="967630219" sldId="511"/>
        </pc:sldMkLst>
      </pc:sldChg>
      <pc:sldChg chg="add del">
        <pc:chgData name="Alice Chantal Baldini" userId="3fa7c476-0e78-4db3-847d-4d301434060e" providerId="ADAL" clId="{D4A1EA32-4AD0-40D0-A1EC-FA2F14AC59EA}" dt="2022-04-22T09:40:56.322" v="2"/>
        <pc:sldMkLst>
          <pc:docMk/>
          <pc:sldMk cId="2436012929" sldId="512"/>
        </pc:sldMkLst>
      </pc:sldChg>
      <pc:sldChg chg="del">
        <pc:chgData name="Alice Chantal Baldini" userId="3fa7c476-0e78-4db3-847d-4d301434060e" providerId="ADAL" clId="{D4A1EA32-4AD0-40D0-A1EC-FA2F14AC59EA}" dt="2022-04-22T09:40:06.296" v="1" actId="47"/>
        <pc:sldMkLst>
          <pc:docMk/>
          <pc:sldMk cId="998628168" sldId="513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794253641" sldId="520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4275456985" sldId="521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498962809" sldId="525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496225116" sldId="527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734402519" sldId="532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101680505" sldId="533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87925677" sldId="534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442831952" sldId="536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456133873" sldId="537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4003343181" sldId="541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515659786" sldId="542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873666021" sldId="543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118637807" sldId="544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492904841" sldId="545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778201956" sldId="547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865121174" sldId="552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273412427" sldId="555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660844424" sldId="556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209127519" sldId="557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998446006" sldId="558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439735332" sldId="559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574210157" sldId="560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3995458" sldId="562"/>
        </pc:sldMkLst>
      </pc:sldChg>
      <pc:sldChg chg="del">
        <pc:chgData name="Alice Chantal Baldini" userId="3fa7c476-0e78-4db3-847d-4d301434060e" providerId="ADAL" clId="{D4A1EA32-4AD0-40D0-A1EC-FA2F14AC59EA}" dt="2022-04-22T09:40:06.296" v="1" actId="47"/>
        <pc:sldMkLst>
          <pc:docMk/>
          <pc:sldMk cId="2592144001" sldId="563"/>
        </pc:sldMkLst>
      </pc:sldChg>
      <pc:sldChg chg="del">
        <pc:chgData name="Alice Chantal Baldini" userId="3fa7c476-0e78-4db3-847d-4d301434060e" providerId="ADAL" clId="{D4A1EA32-4AD0-40D0-A1EC-FA2F14AC59EA}" dt="2022-04-22T09:40:06.296" v="1" actId="47"/>
        <pc:sldMkLst>
          <pc:docMk/>
          <pc:sldMk cId="4026907669" sldId="564"/>
        </pc:sldMkLst>
      </pc:sldChg>
      <pc:sldChg chg="del">
        <pc:chgData name="Alice Chantal Baldini" userId="3fa7c476-0e78-4db3-847d-4d301434060e" providerId="ADAL" clId="{D4A1EA32-4AD0-40D0-A1EC-FA2F14AC59EA}" dt="2022-04-22T09:40:06.296" v="1" actId="47"/>
        <pc:sldMkLst>
          <pc:docMk/>
          <pc:sldMk cId="631358192" sldId="566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957878617" sldId="567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945436369" sldId="568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436508539" sldId="569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4083027955" sldId="570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771260893" sldId="571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602085112" sldId="572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488345396" sldId="573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76610299" sldId="575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782720219" sldId="576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084335366" sldId="577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793986021" sldId="578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517795075" sldId="579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09075913" sldId="642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411783714" sldId="643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6221466" sldId="644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783618660" sldId="654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050800825" sldId="670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175343916" sldId="713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484370801" sldId="758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70596043" sldId="776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878893188" sldId="790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075440803" sldId="791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745820436" sldId="792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405305962" sldId="793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25425328" sldId="797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4129133506" sldId="802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485742760" sldId="803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285193179" sldId="804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230368692" sldId="805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756081106" sldId="806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163090277" sldId="807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472616001" sldId="809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672709372" sldId="810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699469798" sldId="811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4116618029" sldId="812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118155858" sldId="813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47461416" sldId="814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51691243" sldId="815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787726763" sldId="816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9427700" sldId="817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476388583" sldId="818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781549942" sldId="819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259631149" sldId="820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89587640" sldId="821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979994367" sldId="822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476614959" sldId="823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803961399" sldId="824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645849706" sldId="825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515398547" sldId="826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4036679126" sldId="827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471816656" sldId="828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721337539" sldId="829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1349599109" sldId="830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501275365" sldId="831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234528906" sldId="832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3432346111" sldId="833"/>
        </pc:sldMkLst>
      </pc:sldChg>
      <pc:sldChg chg="del">
        <pc:chgData name="Alice Chantal Baldini" userId="3fa7c476-0e78-4db3-847d-4d301434060e" providerId="ADAL" clId="{D4A1EA32-4AD0-40D0-A1EC-FA2F14AC59EA}" dt="2022-04-22T09:40:01.689" v="0" actId="47"/>
        <pc:sldMkLst>
          <pc:docMk/>
          <pc:sldMk cId="2269089964" sldId="834"/>
        </pc:sldMkLst>
      </pc:sldChg>
    </pc:docChg>
  </pc:docChgLst>
  <pc:docChgLst>
    <pc:chgData name="Alice Chantal Baldini" userId="3fa7c476-0e78-4db3-847d-4d301434060e" providerId="ADAL" clId="{BC2FA380-0528-4EC8-9974-D71396ECD39F}"/>
    <pc:docChg chg="undo redo custSel addSld delSld modSld sldOrd">
      <pc:chgData name="Alice Chantal Baldini" userId="3fa7c476-0e78-4db3-847d-4d301434060e" providerId="ADAL" clId="{BC2FA380-0528-4EC8-9974-D71396ECD39F}" dt="2021-05-10T04:34:51.143" v="3150" actId="255"/>
      <pc:docMkLst>
        <pc:docMk/>
      </pc:docMkLst>
      <pc:sldChg chg="addSp delSp modSp mod">
        <pc:chgData name="Alice Chantal Baldini" userId="3fa7c476-0e78-4db3-847d-4d301434060e" providerId="ADAL" clId="{BC2FA380-0528-4EC8-9974-D71396ECD39F}" dt="2021-05-09T13:59:08.119" v="1755" actId="478"/>
        <pc:sldMkLst>
          <pc:docMk/>
          <pc:sldMk cId="1929459646" sldId="461"/>
        </pc:sldMkLst>
        <pc:spChg chg="add del mod">
          <ac:chgData name="Alice Chantal Baldini" userId="3fa7c476-0e78-4db3-847d-4d301434060e" providerId="ADAL" clId="{BC2FA380-0528-4EC8-9974-D71396ECD39F}" dt="2021-05-09T13:59:08.119" v="1755" actId="478"/>
          <ac:spMkLst>
            <pc:docMk/>
            <pc:sldMk cId="1929459646" sldId="461"/>
            <ac:spMk id="2" creationId="{B445E390-DDAC-4C1C-B7A1-4D2E10B75795}"/>
          </ac:spMkLst>
        </pc:spChg>
      </pc:sldChg>
      <pc:sldChg chg="ord">
        <pc:chgData name="Alice Chantal Baldini" userId="3fa7c476-0e78-4db3-847d-4d301434060e" providerId="ADAL" clId="{BC2FA380-0528-4EC8-9974-D71396ECD39F}" dt="2021-05-07T12:25:43.007" v="199"/>
        <pc:sldMkLst>
          <pc:docMk/>
          <pc:sldMk cId="2433607831" sldId="462"/>
        </pc:sldMkLst>
      </pc:sldChg>
      <pc:sldChg chg="addSp delSp modSp mod">
        <pc:chgData name="Alice Chantal Baldini" userId="3fa7c476-0e78-4db3-847d-4d301434060e" providerId="ADAL" clId="{BC2FA380-0528-4EC8-9974-D71396ECD39F}" dt="2021-05-07T15:11:28.324" v="1301"/>
        <pc:sldMkLst>
          <pc:docMk/>
          <pc:sldMk cId="106492224" sldId="471"/>
        </pc:sldMkLst>
        <pc:spChg chg="add mod">
          <ac:chgData name="Alice Chantal Baldini" userId="3fa7c476-0e78-4db3-847d-4d301434060e" providerId="ADAL" clId="{BC2FA380-0528-4EC8-9974-D71396ECD39F}" dt="2021-05-07T15:11:28.324" v="1301"/>
          <ac:spMkLst>
            <pc:docMk/>
            <pc:sldMk cId="106492224" sldId="471"/>
            <ac:spMk id="28" creationId="{31684BE8-7B3B-483C-AF33-2EA23EBCC91C}"/>
          </ac:spMkLst>
        </pc:spChg>
        <pc:spChg chg="del mod">
          <ac:chgData name="Alice Chantal Baldini" userId="3fa7c476-0e78-4db3-847d-4d301434060e" providerId="ADAL" clId="{BC2FA380-0528-4EC8-9974-D71396ECD39F}" dt="2021-05-07T15:11:28.086" v="1300" actId="478"/>
          <ac:spMkLst>
            <pc:docMk/>
            <pc:sldMk cId="106492224" sldId="471"/>
            <ac:spMk id="24592" creationId="{00000000-0000-0000-0000-000000000000}"/>
          </ac:spMkLst>
        </pc:spChg>
        <pc:picChg chg="add del mod modCrop">
          <ac:chgData name="Alice Chantal Baldini" userId="3fa7c476-0e78-4db3-847d-4d301434060e" providerId="ADAL" clId="{BC2FA380-0528-4EC8-9974-D71396ECD39F}" dt="2021-05-07T15:11:28.086" v="1300" actId="478"/>
          <ac:picMkLst>
            <pc:docMk/>
            <pc:sldMk cId="106492224" sldId="471"/>
            <ac:picMk id="3" creationId="{66400E8B-3589-43C9-B7BD-380E9AF3A966}"/>
          </ac:picMkLst>
        </pc:picChg>
        <pc:picChg chg="add mod">
          <ac:chgData name="Alice Chantal Baldini" userId="3fa7c476-0e78-4db3-847d-4d301434060e" providerId="ADAL" clId="{BC2FA380-0528-4EC8-9974-D71396ECD39F}" dt="2021-05-07T15:11:28.324" v="1301"/>
          <ac:picMkLst>
            <pc:docMk/>
            <pc:sldMk cId="106492224" sldId="471"/>
            <ac:picMk id="27" creationId="{68175C60-6DFE-47F2-9B03-73871AD81179}"/>
          </ac:picMkLst>
        </pc:picChg>
        <pc:picChg chg="del">
          <ac:chgData name="Alice Chantal Baldini" userId="3fa7c476-0e78-4db3-847d-4d301434060e" providerId="ADAL" clId="{BC2FA380-0528-4EC8-9974-D71396ECD39F}" dt="2021-05-07T14:43:44.239" v="1250" actId="478"/>
          <ac:picMkLst>
            <pc:docMk/>
            <pc:sldMk cId="106492224" sldId="471"/>
            <ac:picMk id="24591" creationId="{00000000-0000-0000-0000-000000000000}"/>
          </ac:picMkLst>
        </pc:picChg>
      </pc:sldChg>
      <pc:sldChg chg="addSp delSp modSp mod">
        <pc:chgData name="Alice Chantal Baldini" userId="3fa7c476-0e78-4db3-847d-4d301434060e" providerId="ADAL" clId="{BC2FA380-0528-4EC8-9974-D71396ECD39F}" dt="2021-05-07T15:11:32.864" v="1303"/>
        <pc:sldMkLst>
          <pc:docMk/>
          <pc:sldMk cId="646453161" sldId="472"/>
        </pc:sldMkLst>
        <pc:spChg chg="add del mod">
          <ac:chgData name="Alice Chantal Baldini" userId="3fa7c476-0e78-4db3-847d-4d301434060e" providerId="ADAL" clId="{BC2FA380-0528-4EC8-9974-D71396ECD39F}" dt="2021-05-07T14:47:37.166" v="1294"/>
          <ac:spMkLst>
            <pc:docMk/>
            <pc:sldMk cId="646453161" sldId="472"/>
            <ac:spMk id="24" creationId="{0613A65D-CE84-4D4E-872C-C683260217DE}"/>
          </ac:spMkLst>
        </pc:spChg>
        <pc:spChg chg="add del mod">
          <ac:chgData name="Alice Chantal Baldini" userId="3fa7c476-0e78-4db3-847d-4d301434060e" providerId="ADAL" clId="{BC2FA380-0528-4EC8-9974-D71396ECD39F}" dt="2021-05-07T15:11:32.659" v="1302" actId="478"/>
          <ac:spMkLst>
            <pc:docMk/>
            <pc:sldMk cId="646453161" sldId="472"/>
            <ac:spMk id="34" creationId="{D949222A-0A32-4EBC-88AA-2EF06559C65E}"/>
          </ac:spMkLst>
        </pc:spChg>
        <pc:spChg chg="add mod">
          <ac:chgData name="Alice Chantal Baldini" userId="3fa7c476-0e78-4db3-847d-4d301434060e" providerId="ADAL" clId="{BC2FA380-0528-4EC8-9974-D71396ECD39F}" dt="2021-05-07T15:11:32.864" v="1303"/>
          <ac:spMkLst>
            <pc:docMk/>
            <pc:sldMk cId="646453161" sldId="472"/>
            <ac:spMk id="36" creationId="{69644931-021F-4C5F-A6E1-4EC8E21F343C}"/>
          </ac:spMkLst>
        </pc:spChg>
        <pc:spChg chg="del">
          <ac:chgData name="Alice Chantal Baldini" userId="3fa7c476-0e78-4db3-847d-4d301434060e" providerId="ADAL" clId="{BC2FA380-0528-4EC8-9974-D71396ECD39F}" dt="2021-05-07T14:47:02.787" v="1292" actId="478"/>
          <ac:spMkLst>
            <pc:docMk/>
            <pc:sldMk cId="646453161" sldId="472"/>
            <ac:spMk id="25615" creationId="{00000000-0000-0000-0000-000000000000}"/>
          </ac:spMkLst>
        </pc:spChg>
        <pc:picChg chg="add del">
          <ac:chgData name="Alice Chantal Baldini" userId="3fa7c476-0e78-4db3-847d-4d301434060e" providerId="ADAL" clId="{BC2FA380-0528-4EC8-9974-D71396ECD39F}" dt="2021-05-07T14:47:39.318" v="1296"/>
          <ac:picMkLst>
            <pc:docMk/>
            <pc:sldMk cId="646453161" sldId="472"/>
            <ac:picMk id="2" creationId="{26219F38-B1D5-4C72-B2E1-B75E4821FC6F}"/>
          </ac:picMkLst>
        </pc:picChg>
        <pc:picChg chg="add del mod">
          <ac:chgData name="Alice Chantal Baldini" userId="3fa7c476-0e78-4db3-847d-4d301434060e" providerId="ADAL" clId="{BC2FA380-0528-4EC8-9974-D71396ECD39F}" dt="2021-05-07T14:47:37.166" v="1294"/>
          <ac:picMkLst>
            <pc:docMk/>
            <pc:sldMk cId="646453161" sldId="472"/>
            <ac:picMk id="32" creationId="{F0564FAC-05AF-4059-A2E7-D21912BD3707}"/>
          </ac:picMkLst>
        </pc:picChg>
        <pc:picChg chg="add del mod">
          <ac:chgData name="Alice Chantal Baldini" userId="3fa7c476-0e78-4db3-847d-4d301434060e" providerId="ADAL" clId="{BC2FA380-0528-4EC8-9974-D71396ECD39F}" dt="2021-05-07T15:11:32.659" v="1302" actId="478"/>
          <ac:picMkLst>
            <pc:docMk/>
            <pc:sldMk cId="646453161" sldId="472"/>
            <ac:picMk id="33" creationId="{0685F8A4-FB56-4873-ACE0-0AA6DC2D6869}"/>
          </ac:picMkLst>
        </pc:picChg>
        <pc:picChg chg="add mod">
          <ac:chgData name="Alice Chantal Baldini" userId="3fa7c476-0e78-4db3-847d-4d301434060e" providerId="ADAL" clId="{BC2FA380-0528-4EC8-9974-D71396ECD39F}" dt="2021-05-07T15:11:32.864" v="1303"/>
          <ac:picMkLst>
            <pc:docMk/>
            <pc:sldMk cId="646453161" sldId="472"/>
            <ac:picMk id="35" creationId="{3BDEB70A-81E5-43F7-AEA1-B293AEE3E7EE}"/>
          </ac:picMkLst>
        </pc:picChg>
        <pc:picChg chg="del">
          <ac:chgData name="Alice Chantal Baldini" userId="3fa7c476-0e78-4db3-847d-4d301434060e" providerId="ADAL" clId="{BC2FA380-0528-4EC8-9974-D71396ECD39F}" dt="2021-05-07T14:47:02.787" v="1292" actId="478"/>
          <ac:picMkLst>
            <pc:docMk/>
            <pc:sldMk cId="646453161" sldId="472"/>
            <ac:picMk id="25614" creationId="{00000000-0000-0000-0000-000000000000}"/>
          </ac:picMkLst>
        </pc:picChg>
      </pc:sldChg>
      <pc:sldChg chg="modSp mod">
        <pc:chgData name="Alice Chantal Baldini" userId="3fa7c476-0e78-4db3-847d-4d301434060e" providerId="ADAL" clId="{BC2FA380-0528-4EC8-9974-D71396ECD39F}" dt="2021-05-10T04:27:01.243" v="3137" actId="20577"/>
        <pc:sldMkLst>
          <pc:docMk/>
          <pc:sldMk cId="967250889" sldId="475"/>
        </pc:sldMkLst>
        <pc:spChg chg="mod">
          <ac:chgData name="Alice Chantal Baldini" userId="3fa7c476-0e78-4db3-847d-4d301434060e" providerId="ADAL" clId="{BC2FA380-0528-4EC8-9974-D71396ECD39F}" dt="2021-05-10T04:27:01.243" v="3137" actId="20577"/>
          <ac:spMkLst>
            <pc:docMk/>
            <pc:sldMk cId="967250889" sldId="475"/>
            <ac:spMk id="28675" creationId="{00000000-0000-0000-0000-000000000000}"/>
          </ac:spMkLst>
        </pc:spChg>
      </pc:sldChg>
      <pc:sldChg chg="modSp mod ord">
        <pc:chgData name="Alice Chantal Baldini" userId="3fa7c476-0e78-4db3-847d-4d301434060e" providerId="ADAL" clId="{BC2FA380-0528-4EC8-9974-D71396ECD39F}" dt="2021-05-07T14:27:42.064" v="1183"/>
        <pc:sldMkLst>
          <pc:docMk/>
          <pc:sldMk cId="2629784822" sldId="476"/>
        </pc:sldMkLst>
        <pc:spChg chg="mod">
          <ac:chgData name="Alice Chantal Baldini" userId="3fa7c476-0e78-4db3-847d-4d301434060e" providerId="ADAL" clId="{BC2FA380-0528-4EC8-9974-D71396ECD39F}" dt="2021-05-07T13:47:40.905" v="891" actId="113"/>
          <ac:spMkLst>
            <pc:docMk/>
            <pc:sldMk cId="2629784822" sldId="476"/>
            <ac:spMk id="29698" creationId="{00000000-0000-0000-0000-000000000000}"/>
          </ac:spMkLst>
        </pc:spChg>
        <pc:spChg chg="mod">
          <ac:chgData name="Alice Chantal Baldini" userId="3fa7c476-0e78-4db3-847d-4d301434060e" providerId="ADAL" clId="{BC2FA380-0528-4EC8-9974-D71396ECD39F}" dt="2021-05-07T13:47:56.545" v="912" actId="20577"/>
          <ac:spMkLst>
            <pc:docMk/>
            <pc:sldMk cId="2629784822" sldId="476"/>
            <ac:spMk id="29699" creationId="{00000000-0000-0000-0000-000000000000}"/>
          </ac:spMkLst>
        </pc:spChg>
      </pc:sldChg>
      <pc:sldChg chg="modSp mod">
        <pc:chgData name="Alice Chantal Baldini" userId="3fa7c476-0e78-4db3-847d-4d301434060e" providerId="ADAL" clId="{BC2FA380-0528-4EC8-9974-D71396ECD39F}" dt="2021-05-07T15:33:03.574" v="1404" actId="2711"/>
        <pc:sldMkLst>
          <pc:docMk/>
          <pc:sldMk cId="4184053192" sldId="483"/>
        </pc:sldMkLst>
        <pc:spChg chg="mod">
          <ac:chgData name="Alice Chantal Baldini" userId="3fa7c476-0e78-4db3-847d-4d301434060e" providerId="ADAL" clId="{BC2FA380-0528-4EC8-9974-D71396ECD39F}" dt="2021-05-07T15:33:03.574" v="1404" actId="2711"/>
          <ac:spMkLst>
            <pc:docMk/>
            <pc:sldMk cId="4184053192" sldId="483"/>
            <ac:spMk id="20483" creationId="{00000000-0000-0000-0000-000000000000}"/>
          </ac:spMkLst>
        </pc:spChg>
      </pc:sldChg>
      <pc:sldChg chg="modSp mod">
        <pc:chgData name="Alice Chantal Baldini" userId="3fa7c476-0e78-4db3-847d-4d301434060e" providerId="ADAL" clId="{BC2FA380-0528-4EC8-9974-D71396ECD39F}" dt="2021-05-07T15:16:43.768" v="1353" actId="20577"/>
        <pc:sldMkLst>
          <pc:docMk/>
          <pc:sldMk cId="1414312479" sldId="484"/>
        </pc:sldMkLst>
        <pc:spChg chg="mod">
          <ac:chgData name="Alice Chantal Baldini" userId="3fa7c476-0e78-4db3-847d-4d301434060e" providerId="ADAL" clId="{BC2FA380-0528-4EC8-9974-D71396ECD39F}" dt="2021-05-07T15:16:43.768" v="1353" actId="20577"/>
          <ac:spMkLst>
            <pc:docMk/>
            <pc:sldMk cId="1414312479" sldId="484"/>
            <ac:spMk id="21507" creationId="{00000000-0000-0000-0000-000000000000}"/>
          </ac:spMkLst>
        </pc:spChg>
      </pc:sldChg>
      <pc:sldChg chg="addSp modSp mod">
        <pc:chgData name="Alice Chantal Baldini" userId="3fa7c476-0e78-4db3-847d-4d301434060e" providerId="ADAL" clId="{BC2FA380-0528-4EC8-9974-D71396ECD39F}" dt="2021-05-07T14:06:24.119" v="993" actId="14100"/>
        <pc:sldMkLst>
          <pc:docMk/>
          <pc:sldMk cId="4273229641" sldId="485"/>
        </pc:sldMkLst>
        <pc:spChg chg="add mod">
          <ac:chgData name="Alice Chantal Baldini" userId="3fa7c476-0e78-4db3-847d-4d301434060e" providerId="ADAL" clId="{BC2FA380-0528-4EC8-9974-D71396ECD39F}" dt="2021-05-07T14:06:24.119" v="993" actId="14100"/>
          <ac:spMkLst>
            <pc:docMk/>
            <pc:sldMk cId="4273229641" sldId="485"/>
            <ac:spMk id="2" creationId="{81D65D71-41CF-4688-881C-7F14B3D82569}"/>
          </ac:spMkLst>
        </pc:spChg>
      </pc:sldChg>
      <pc:sldChg chg="addSp modSp mod">
        <pc:chgData name="Alice Chantal Baldini" userId="3fa7c476-0e78-4db3-847d-4d301434060e" providerId="ADAL" clId="{BC2FA380-0528-4EC8-9974-D71396ECD39F}" dt="2021-05-09T19:37:01.090" v="3053" actId="1038"/>
        <pc:sldMkLst>
          <pc:docMk/>
          <pc:sldMk cId="1977628804" sldId="487"/>
        </pc:sldMkLst>
        <pc:spChg chg="add mod">
          <ac:chgData name="Alice Chantal Baldini" userId="3fa7c476-0e78-4db3-847d-4d301434060e" providerId="ADAL" clId="{BC2FA380-0528-4EC8-9974-D71396ECD39F}" dt="2021-05-09T19:37:01.090" v="3053" actId="1038"/>
          <ac:spMkLst>
            <pc:docMk/>
            <pc:sldMk cId="1977628804" sldId="487"/>
            <ac:spMk id="7" creationId="{200D8417-1BB7-493D-A0A5-8549A016A9BB}"/>
          </ac:spMkLst>
        </pc:spChg>
        <pc:spChg chg="mod">
          <ac:chgData name="Alice Chantal Baldini" userId="3fa7c476-0e78-4db3-847d-4d301434060e" providerId="ADAL" clId="{BC2FA380-0528-4EC8-9974-D71396ECD39F}" dt="2021-05-09T09:43:27.288" v="1563" actId="20577"/>
          <ac:spMkLst>
            <pc:docMk/>
            <pc:sldMk cId="1977628804" sldId="487"/>
            <ac:spMk id="24578" creationId="{00000000-0000-0000-0000-000000000000}"/>
          </ac:spMkLst>
        </pc:spChg>
      </pc:sldChg>
      <pc:sldChg chg="modSp mod">
        <pc:chgData name="Alice Chantal Baldini" userId="3fa7c476-0e78-4db3-847d-4d301434060e" providerId="ADAL" clId="{BC2FA380-0528-4EC8-9974-D71396ECD39F}" dt="2021-05-09T19:18:27.376" v="2994" actId="255"/>
        <pc:sldMkLst>
          <pc:docMk/>
          <pc:sldMk cId="790728983" sldId="489"/>
        </pc:sldMkLst>
        <pc:spChg chg="mod">
          <ac:chgData name="Alice Chantal Baldini" userId="3fa7c476-0e78-4db3-847d-4d301434060e" providerId="ADAL" clId="{BC2FA380-0528-4EC8-9974-D71396ECD39F}" dt="2021-05-09T19:18:27.376" v="2994" actId="255"/>
          <ac:spMkLst>
            <pc:docMk/>
            <pc:sldMk cId="790728983" sldId="489"/>
            <ac:spMk id="9" creationId="{B88228F5-9EA4-4EAF-8D22-C14A3F5B81A1}"/>
          </ac:spMkLst>
        </pc:spChg>
      </pc:sldChg>
      <pc:sldChg chg="delSp modSp mod">
        <pc:chgData name="Alice Chantal Baldini" userId="3fa7c476-0e78-4db3-847d-4d301434060e" providerId="ADAL" clId="{BC2FA380-0528-4EC8-9974-D71396ECD39F}" dt="2021-05-09T15:24:05.073" v="1904" actId="20577"/>
        <pc:sldMkLst>
          <pc:docMk/>
          <pc:sldMk cId="2002574114" sldId="491"/>
        </pc:sldMkLst>
        <pc:spChg chg="del">
          <ac:chgData name="Alice Chantal Baldini" userId="3fa7c476-0e78-4db3-847d-4d301434060e" providerId="ADAL" clId="{BC2FA380-0528-4EC8-9974-D71396ECD39F}" dt="2021-05-07T15:13:55.022" v="1304" actId="478"/>
          <ac:spMkLst>
            <pc:docMk/>
            <pc:sldMk cId="2002574114" sldId="491"/>
            <ac:spMk id="2" creationId="{A6D69855-3CAD-4BDB-AE3D-9F01B0DD0D48}"/>
          </ac:spMkLst>
        </pc:spChg>
        <pc:spChg chg="mod">
          <ac:chgData name="Alice Chantal Baldini" userId="3fa7c476-0e78-4db3-847d-4d301434060e" providerId="ADAL" clId="{BC2FA380-0528-4EC8-9974-D71396ECD39F}" dt="2021-05-07T15:13:58.463" v="1308" actId="20577"/>
          <ac:spMkLst>
            <pc:docMk/>
            <pc:sldMk cId="2002574114" sldId="491"/>
            <ac:spMk id="9" creationId="{2BE82294-4BF3-43AB-8475-812AE554CD88}"/>
          </ac:spMkLst>
        </pc:spChg>
        <pc:spChg chg="mod">
          <ac:chgData name="Alice Chantal Baldini" userId="3fa7c476-0e78-4db3-847d-4d301434060e" providerId="ADAL" clId="{BC2FA380-0528-4EC8-9974-D71396ECD39F}" dt="2021-05-09T15:24:05.073" v="1904" actId="20577"/>
          <ac:spMkLst>
            <pc:docMk/>
            <pc:sldMk cId="2002574114" sldId="491"/>
            <ac:spMk id="28677" creationId="{00000000-0000-0000-0000-000000000000}"/>
          </ac:spMkLst>
        </pc:spChg>
      </pc:sldChg>
      <pc:sldChg chg="delSp modSp mod">
        <pc:chgData name="Alice Chantal Baldini" userId="3fa7c476-0e78-4db3-847d-4d301434060e" providerId="ADAL" clId="{BC2FA380-0528-4EC8-9974-D71396ECD39F}" dt="2021-05-07T15:14:04.439" v="1321" actId="478"/>
        <pc:sldMkLst>
          <pc:docMk/>
          <pc:sldMk cId="1309043061" sldId="492"/>
        </pc:sldMkLst>
        <pc:spChg chg="del">
          <ac:chgData name="Alice Chantal Baldini" userId="3fa7c476-0e78-4db3-847d-4d301434060e" providerId="ADAL" clId="{BC2FA380-0528-4EC8-9974-D71396ECD39F}" dt="2021-05-07T15:14:04.439" v="1321" actId="478"/>
          <ac:spMkLst>
            <pc:docMk/>
            <pc:sldMk cId="1309043061" sldId="492"/>
            <ac:spMk id="7" creationId="{D700FF61-FAAA-487C-AC4E-63AACD4956B0}"/>
          </ac:spMkLst>
        </pc:spChg>
        <pc:spChg chg="mod">
          <ac:chgData name="Alice Chantal Baldini" userId="3fa7c476-0e78-4db3-847d-4d301434060e" providerId="ADAL" clId="{BC2FA380-0528-4EC8-9974-D71396ECD39F}" dt="2021-05-07T15:14:03.520" v="1320" actId="20577"/>
          <ac:spMkLst>
            <pc:docMk/>
            <pc:sldMk cId="1309043061" sldId="492"/>
            <ac:spMk id="9" creationId="{40F55921-8332-4F18-AA80-334EA522F36A}"/>
          </ac:spMkLst>
        </pc:spChg>
      </pc:sldChg>
      <pc:sldChg chg="delSp modSp mod">
        <pc:chgData name="Alice Chantal Baldini" userId="3fa7c476-0e78-4db3-847d-4d301434060e" providerId="ADAL" clId="{BC2FA380-0528-4EC8-9974-D71396ECD39F}" dt="2021-05-07T15:14:12.235" v="1348" actId="20577"/>
        <pc:sldMkLst>
          <pc:docMk/>
          <pc:sldMk cId="3164459339" sldId="493"/>
        </pc:sldMkLst>
        <pc:spChg chg="del">
          <ac:chgData name="Alice Chantal Baldini" userId="3fa7c476-0e78-4db3-847d-4d301434060e" providerId="ADAL" clId="{BC2FA380-0528-4EC8-9974-D71396ECD39F}" dt="2021-05-07T15:14:06.922" v="1322" actId="478"/>
          <ac:spMkLst>
            <pc:docMk/>
            <pc:sldMk cId="3164459339" sldId="493"/>
            <ac:spMk id="7" creationId="{73D49F94-E7AA-4427-B58A-E7176D5FC4C9}"/>
          </ac:spMkLst>
        </pc:spChg>
        <pc:spChg chg="mod">
          <ac:chgData name="Alice Chantal Baldini" userId="3fa7c476-0e78-4db3-847d-4d301434060e" providerId="ADAL" clId="{BC2FA380-0528-4EC8-9974-D71396ECD39F}" dt="2021-05-07T15:14:12.235" v="1348" actId="20577"/>
          <ac:spMkLst>
            <pc:docMk/>
            <pc:sldMk cId="3164459339" sldId="493"/>
            <ac:spMk id="9" creationId="{0DB17B0B-54E4-4039-8FED-093EA491FC97}"/>
          </ac:spMkLst>
        </pc:spChg>
      </pc:sldChg>
      <pc:sldChg chg="addSp modSp mod">
        <pc:chgData name="Alice Chantal Baldini" userId="3fa7c476-0e78-4db3-847d-4d301434060e" providerId="ADAL" clId="{BC2FA380-0528-4EC8-9974-D71396ECD39F}" dt="2021-05-09T19:26:18.894" v="3024"/>
        <pc:sldMkLst>
          <pc:docMk/>
          <pc:sldMk cId="1403211895" sldId="494"/>
        </pc:sldMkLst>
        <pc:picChg chg="add mod">
          <ac:chgData name="Alice Chantal Baldini" userId="3fa7c476-0e78-4db3-847d-4d301434060e" providerId="ADAL" clId="{BC2FA380-0528-4EC8-9974-D71396ECD39F}" dt="2021-05-09T19:26:18.894" v="3024"/>
          <ac:picMkLst>
            <pc:docMk/>
            <pc:sldMk cId="1403211895" sldId="494"/>
            <ac:picMk id="8" creationId="{2071F642-05B4-4023-873C-1A5F5C06B908}"/>
          </ac:picMkLst>
        </pc:picChg>
      </pc:sldChg>
      <pc:sldChg chg="del">
        <pc:chgData name="Alice Chantal Baldini" userId="3fa7c476-0e78-4db3-847d-4d301434060e" providerId="ADAL" clId="{BC2FA380-0528-4EC8-9974-D71396ECD39F}" dt="2021-05-07T14:16:26.626" v="1098" actId="2696"/>
        <pc:sldMkLst>
          <pc:docMk/>
          <pc:sldMk cId="376572962" sldId="495"/>
        </pc:sldMkLst>
      </pc:sldChg>
      <pc:sldChg chg="add">
        <pc:chgData name="Alice Chantal Baldini" userId="3fa7c476-0e78-4db3-847d-4d301434060e" providerId="ADAL" clId="{BC2FA380-0528-4EC8-9974-D71396ECD39F}" dt="2021-05-07T14:16:30.223" v="1099"/>
        <pc:sldMkLst>
          <pc:docMk/>
          <pc:sldMk cId="2107119061" sldId="495"/>
        </pc:sldMkLst>
      </pc:sldChg>
      <pc:sldChg chg="del">
        <pc:chgData name="Alice Chantal Baldini" userId="3fa7c476-0e78-4db3-847d-4d301434060e" providerId="ADAL" clId="{BC2FA380-0528-4EC8-9974-D71396ECD39F}" dt="2021-05-07T14:16:26.626" v="1098" actId="2696"/>
        <pc:sldMkLst>
          <pc:docMk/>
          <pc:sldMk cId="1519510889" sldId="496"/>
        </pc:sldMkLst>
      </pc:sldChg>
      <pc:sldChg chg="add">
        <pc:chgData name="Alice Chantal Baldini" userId="3fa7c476-0e78-4db3-847d-4d301434060e" providerId="ADAL" clId="{BC2FA380-0528-4EC8-9974-D71396ECD39F}" dt="2021-05-07T14:16:30.223" v="1099"/>
        <pc:sldMkLst>
          <pc:docMk/>
          <pc:sldMk cId="3869969311" sldId="496"/>
        </pc:sldMkLst>
      </pc:sldChg>
      <pc:sldChg chg="del">
        <pc:chgData name="Alice Chantal Baldini" userId="3fa7c476-0e78-4db3-847d-4d301434060e" providerId="ADAL" clId="{BC2FA380-0528-4EC8-9974-D71396ECD39F}" dt="2021-05-07T14:16:26.626" v="1098" actId="2696"/>
        <pc:sldMkLst>
          <pc:docMk/>
          <pc:sldMk cId="2163258631" sldId="497"/>
        </pc:sldMkLst>
      </pc:sldChg>
      <pc:sldChg chg="add">
        <pc:chgData name="Alice Chantal Baldini" userId="3fa7c476-0e78-4db3-847d-4d301434060e" providerId="ADAL" clId="{BC2FA380-0528-4EC8-9974-D71396ECD39F}" dt="2021-05-07T14:16:30.223" v="1099"/>
        <pc:sldMkLst>
          <pc:docMk/>
          <pc:sldMk cId="2606296754" sldId="497"/>
        </pc:sldMkLst>
      </pc:sldChg>
      <pc:sldChg chg="del">
        <pc:chgData name="Alice Chantal Baldini" userId="3fa7c476-0e78-4db3-847d-4d301434060e" providerId="ADAL" clId="{BC2FA380-0528-4EC8-9974-D71396ECD39F}" dt="2021-05-09T09:37:26.732" v="1464" actId="2696"/>
        <pc:sldMkLst>
          <pc:docMk/>
          <pc:sldMk cId="3728072796" sldId="498"/>
        </pc:sldMkLst>
      </pc:sldChg>
      <pc:sldChg chg="del">
        <pc:chgData name="Alice Chantal Baldini" userId="3fa7c476-0e78-4db3-847d-4d301434060e" providerId="ADAL" clId="{BC2FA380-0528-4EC8-9974-D71396ECD39F}" dt="2021-05-07T14:23:38.614" v="1172" actId="2696"/>
        <pc:sldMkLst>
          <pc:docMk/>
          <pc:sldMk cId="2033625529" sldId="499"/>
        </pc:sldMkLst>
      </pc:sldChg>
      <pc:sldChg chg="del">
        <pc:chgData name="Alice Chantal Baldini" userId="3fa7c476-0e78-4db3-847d-4d301434060e" providerId="ADAL" clId="{BC2FA380-0528-4EC8-9974-D71396ECD39F}" dt="2021-05-07T14:23:38.614" v="1172" actId="2696"/>
        <pc:sldMkLst>
          <pc:docMk/>
          <pc:sldMk cId="3130731506" sldId="500"/>
        </pc:sldMkLst>
      </pc:sldChg>
      <pc:sldChg chg="del">
        <pc:chgData name="Alice Chantal Baldini" userId="3fa7c476-0e78-4db3-847d-4d301434060e" providerId="ADAL" clId="{BC2FA380-0528-4EC8-9974-D71396ECD39F}" dt="2021-05-07T14:23:38.614" v="1172" actId="2696"/>
        <pc:sldMkLst>
          <pc:docMk/>
          <pc:sldMk cId="865347870" sldId="501"/>
        </pc:sldMkLst>
      </pc:sldChg>
      <pc:sldChg chg="del">
        <pc:chgData name="Alice Chantal Baldini" userId="3fa7c476-0e78-4db3-847d-4d301434060e" providerId="ADAL" clId="{BC2FA380-0528-4EC8-9974-D71396ECD39F}" dt="2021-05-07T14:23:38.614" v="1172" actId="2696"/>
        <pc:sldMkLst>
          <pc:docMk/>
          <pc:sldMk cId="1934030158" sldId="502"/>
        </pc:sldMkLst>
      </pc:sldChg>
      <pc:sldChg chg="del">
        <pc:chgData name="Alice Chantal Baldini" userId="3fa7c476-0e78-4db3-847d-4d301434060e" providerId="ADAL" clId="{BC2FA380-0528-4EC8-9974-D71396ECD39F}" dt="2021-05-07T14:23:38.614" v="1172" actId="2696"/>
        <pc:sldMkLst>
          <pc:docMk/>
          <pc:sldMk cId="1792683196" sldId="503"/>
        </pc:sldMkLst>
      </pc:sldChg>
      <pc:sldChg chg="del">
        <pc:chgData name="Alice Chantal Baldini" userId="3fa7c476-0e78-4db3-847d-4d301434060e" providerId="ADAL" clId="{BC2FA380-0528-4EC8-9974-D71396ECD39F}" dt="2021-05-07T14:23:38.614" v="1172" actId="2696"/>
        <pc:sldMkLst>
          <pc:docMk/>
          <pc:sldMk cId="197942759" sldId="504"/>
        </pc:sldMkLst>
      </pc:sldChg>
      <pc:sldChg chg="del">
        <pc:chgData name="Alice Chantal Baldini" userId="3fa7c476-0e78-4db3-847d-4d301434060e" providerId="ADAL" clId="{BC2FA380-0528-4EC8-9974-D71396ECD39F}" dt="2021-05-07T14:23:38.614" v="1172" actId="2696"/>
        <pc:sldMkLst>
          <pc:docMk/>
          <pc:sldMk cId="2729990269" sldId="505"/>
        </pc:sldMkLst>
      </pc:sldChg>
      <pc:sldChg chg="addSp delSp modSp add mod">
        <pc:chgData name="Alice Chantal Baldini" userId="3fa7c476-0e78-4db3-847d-4d301434060e" providerId="ADAL" clId="{BC2FA380-0528-4EC8-9974-D71396ECD39F}" dt="2021-05-09T09:38:12.973" v="1467" actId="313"/>
        <pc:sldMkLst>
          <pc:docMk/>
          <pc:sldMk cId="974124893" sldId="506"/>
        </pc:sldMkLst>
        <pc:spChg chg="add del mod">
          <ac:chgData name="Alice Chantal Baldini" userId="3fa7c476-0e78-4db3-847d-4d301434060e" providerId="ADAL" clId="{BC2FA380-0528-4EC8-9974-D71396ECD39F}" dt="2021-05-09T09:38:02.017" v="1465" actId="478"/>
          <ac:spMkLst>
            <pc:docMk/>
            <pc:sldMk cId="974124893" sldId="506"/>
            <ac:spMk id="3" creationId="{56303BF2-220C-461B-922D-07AD3A90F21B}"/>
          </ac:spMkLst>
        </pc:spChg>
        <pc:spChg chg="mod">
          <ac:chgData name="Alice Chantal Baldini" userId="3fa7c476-0e78-4db3-847d-4d301434060e" providerId="ADAL" clId="{BC2FA380-0528-4EC8-9974-D71396ECD39F}" dt="2021-05-09T09:38:12.973" v="1467" actId="313"/>
          <ac:spMkLst>
            <pc:docMk/>
            <pc:sldMk cId="974124893" sldId="506"/>
            <ac:spMk id="44034" creationId="{00000000-0000-0000-0000-000000000000}"/>
          </ac:spMkLst>
        </pc:spChg>
      </pc:sldChg>
      <pc:sldChg chg="del">
        <pc:chgData name="Alice Chantal Baldini" userId="3fa7c476-0e78-4db3-847d-4d301434060e" providerId="ADAL" clId="{BC2FA380-0528-4EC8-9974-D71396ECD39F}" dt="2021-05-07T14:14:56.494" v="1096" actId="2696"/>
        <pc:sldMkLst>
          <pc:docMk/>
          <pc:sldMk cId="3671567457" sldId="506"/>
        </pc:sldMkLst>
      </pc:sldChg>
      <pc:sldChg chg="add">
        <pc:chgData name="Alice Chantal Baldini" userId="3fa7c476-0e78-4db3-847d-4d301434060e" providerId="ADAL" clId="{BC2FA380-0528-4EC8-9974-D71396ECD39F}" dt="2021-05-07T14:15:02.446" v="1097"/>
        <pc:sldMkLst>
          <pc:docMk/>
          <pc:sldMk cId="1571845453" sldId="507"/>
        </pc:sldMkLst>
      </pc:sldChg>
      <pc:sldChg chg="del">
        <pc:chgData name="Alice Chantal Baldini" userId="3fa7c476-0e78-4db3-847d-4d301434060e" providerId="ADAL" clId="{BC2FA380-0528-4EC8-9974-D71396ECD39F}" dt="2021-05-07T14:14:56.494" v="1096" actId="2696"/>
        <pc:sldMkLst>
          <pc:docMk/>
          <pc:sldMk cId="2590060529" sldId="507"/>
        </pc:sldMkLst>
      </pc:sldChg>
      <pc:sldChg chg="del">
        <pc:chgData name="Alice Chantal Baldini" userId="3fa7c476-0e78-4db3-847d-4d301434060e" providerId="ADAL" clId="{BC2FA380-0528-4EC8-9974-D71396ECD39F}" dt="2021-05-07T14:14:56.494" v="1096" actId="2696"/>
        <pc:sldMkLst>
          <pc:docMk/>
          <pc:sldMk cId="1642919948" sldId="508"/>
        </pc:sldMkLst>
      </pc:sldChg>
      <pc:sldChg chg="add">
        <pc:chgData name="Alice Chantal Baldini" userId="3fa7c476-0e78-4db3-847d-4d301434060e" providerId="ADAL" clId="{BC2FA380-0528-4EC8-9974-D71396ECD39F}" dt="2021-05-07T14:15:02.446" v="1097"/>
        <pc:sldMkLst>
          <pc:docMk/>
          <pc:sldMk cId="2575070369" sldId="508"/>
        </pc:sldMkLst>
      </pc:sldChg>
      <pc:sldChg chg="del">
        <pc:chgData name="Alice Chantal Baldini" userId="3fa7c476-0e78-4db3-847d-4d301434060e" providerId="ADAL" clId="{BC2FA380-0528-4EC8-9974-D71396ECD39F}" dt="2021-05-07T14:14:56.494" v="1096" actId="2696"/>
        <pc:sldMkLst>
          <pc:docMk/>
          <pc:sldMk cId="833187115" sldId="509"/>
        </pc:sldMkLst>
      </pc:sldChg>
      <pc:sldChg chg="add">
        <pc:chgData name="Alice Chantal Baldini" userId="3fa7c476-0e78-4db3-847d-4d301434060e" providerId="ADAL" clId="{BC2FA380-0528-4EC8-9974-D71396ECD39F}" dt="2021-05-07T14:15:02.446" v="1097"/>
        <pc:sldMkLst>
          <pc:docMk/>
          <pc:sldMk cId="971844896" sldId="509"/>
        </pc:sldMkLst>
      </pc:sldChg>
      <pc:sldChg chg="add">
        <pc:chgData name="Alice Chantal Baldini" userId="3fa7c476-0e78-4db3-847d-4d301434060e" providerId="ADAL" clId="{BC2FA380-0528-4EC8-9974-D71396ECD39F}" dt="2021-05-07T14:15:02.446" v="1097"/>
        <pc:sldMkLst>
          <pc:docMk/>
          <pc:sldMk cId="111290966" sldId="510"/>
        </pc:sldMkLst>
      </pc:sldChg>
      <pc:sldChg chg="del">
        <pc:chgData name="Alice Chantal Baldini" userId="3fa7c476-0e78-4db3-847d-4d301434060e" providerId="ADAL" clId="{BC2FA380-0528-4EC8-9974-D71396ECD39F}" dt="2021-05-07T14:14:56.494" v="1096" actId="2696"/>
        <pc:sldMkLst>
          <pc:docMk/>
          <pc:sldMk cId="4248138740" sldId="510"/>
        </pc:sldMkLst>
      </pc:sldChg>
      <pc:sldChg chg="add">
        <pc:chgData name="Alice Chantal Baldini" userId="3fa7c476-0e78-4db3-847d-4d301434060e" providerId="ADAL" clId="{BC2FA380-0528-4EC8-9974-D71396ECD39F}" dt="2021-05-07T14:15:02.446" v="1097"/>
        <pc:sldMkLst>
          <pc:docMk/>
          <pc:sldMk cId="967630219" sldId="511"/>
        </pc:sldMkLst>
      </pc:sldChg>
      <pc:sldChg chg="del">
        <pc:chgData name="Alice Chantal Baldini" userId="3fa7c476-0e78-4db3-847d-4d301434060e" providerId="ADAL" clId="{BC2FA380-0528-4EC8-9974-D71396ECD39F}" dt="2021-05-07T14:14:56.494" v="1096" actId="2696"/>
        <pc:sldMkLst>
          <pc:docMk/>
          <pc:sldMk cId="4254885797" sldId="511"/>
        </pc:sldMkLst>
      </pc:sldChg>
      <pc:sldChg chg="add">
        <pc:chgData name="Alice Chantal Baldini" userId="3fa7c476-0e78-4db3-847d-4d301434060e" providerId="ADAL" clId="{BC2FA380-0528-4EC8-9974-D71396ECD39F}" dt="2021-05-07T14:15:02.446" v="1097"/>
        <pc:sldMkLst>
          <pc:docMk/>
          <pc:sldMk cId="2436012929" sldId="512"/>
        </pc:sldMkLst>
      </pc:sldChg>
      <pc:sldChg chg="del">
        <pc:chgData name="Alice Chantal Baldini" userId="3fa7c476-0e78-4db3-847d-4d301434060e" providerId="ADAL" clId="{BC2FA380-0528-4EC8-9974-D71396ECD39F}" dt="2021-05-07T14:14:56.494" v="1096" actId="2696"/>
        <pc:sldMkLst>
          <pc:docMk/>
          <pc:sldMk cId="2868588328" sldId="512"/>
        </pc:sldMkLst>
      </pc:sldChg>
      <pc:sldChg chg="add">
        <pc:chgData name="Alice Chantal Baldini" userId="3fa7c476-0e78-4db3-847d-4d301434060e" providerId="ADAL" clId="{BC2FA380-0528-4EC8-9974-D71396ECD39F}" dt="2021-05-07T14:15:02.446" v="1097"/>
        <pc:sldMkLst>
          <pc:docMk/>
          <pc:sldMk cId="998628168" sldId="513"/>
        </pc:sldMkLst>
      </pc:sldChg>
      <pc:sldChg chg="modSp del mod">
        <pc:chgData name="Alice Chantal Baldini" userId="3fa7c476-0e78-4db3-847d-4d301434060e" providerId="ADAL" clId="{BC2FA380-0528-4EC8-9974-D71396ECD39F}" dt="2021-05-07T14:14:56.494" v="1096" actId="2696"/>
        <pc:sldMkLst>
          <pc:docMk/>
          <pc:sldMk cId="1215938391" sldId="513"/>
        </pc:sldMkLst>
        <pc:spChg chg="mod">
          <ac:chgData name="Alice Chantal Baldini" userId="3fa7c476-0e78-4db3-847d-4d301434060e" providerId="ADAL" clId="{BC2FA380-0528-4EC8-9974-D71396ECD39F}" dt="2021-05-07T14:14:36.980" v="1095" actId="20577"/>
          <ac:spMkLst>
            <pc:docMk/>
            <pc:sldMk cId="1215938391" sldId="513"/>
            <ac:spMk id="51202" creationId="{00000000-0000-0000-0000-000000000000}"/>
          </ac:spMkLst>
        </pc:spChg>
      </pc:sldChg>
      <pc:sldChg chg="addSp delSp modSp mod">
        <pc:chgData name="Alice Chantal Baldini" userId="3fa7c476-0e78-4db3-847d-4d301434060e" providerId="ADAL" clId="{BC2FA380-0528-4EC8-9974-D71396ECD39F}" dt="2021-05-07T14:30:05.249" v="1249" actId="478"/>
        <pc:sldMkLst>
          <pc:docMk/>
          <pc:sldMk cId="794253641" sldId="520"/>
        </pc:sldMkLst>
        <pc:spChg chg="add del mod">
          <ac:chgData name="Alice Chantal Baldini" userId="3fa7c476-0e78-4db3-847d-4d301434060e" providerId="ADAL" clId="{BC2FA380-0528-4EC8-9974-D71396ECD39F}" dt="2021-05-07T14:30:05.249" v="1249" actId="478"/>
          <ac:spMkLst>
            <pc:docMk/>
            <pc:sldMk cId="794253641" sldId="520"/>
            <ac:spMk id="2" creationId="{D2AC1780-827F-491C-A6FF-3CED4A27AE64}"/>
          </ac:spMkLst>
        </pc:spChg>
        <pc:spChg chg="mod">
          <ac:chgData name="Alice Chantal Baldini" userId="3fa7c476-0e78-4db3-847d-4d301434060e" providerId="ADAL" clId="{BC2FA380-0528-4EC8-9974-D71396ECD39F}" dt="2021-05-07T14:30:01.461" v="1248" actId="20577"/>
          <ac:spMkLst>
            <pc:docMk/>
            <pc:sldMk cId="794253641" sldId="520"/>
            <ac:spMk id="17410" creationId="{00000000-0000-0000-0000-000000000000}"/>
          </ac:spMkLst>
        </pc:spChg>
      </pc:sldChg>
      <pc:sldChg chg="addSp delSp modSp mod ord">
        <pc:chgData name="Alice Chantal Baldini" userId="3fa7c476-0e78-4db3-847d-4d301434060e" providerId="ADAL" clId="{BC2FA380-0528-4EC8-9974-D71396ECD39F}" dt="2021-05-09T21:21:31.419" v="3079" actId="20577"/>
        <pc:sldMkLst>
          <pc:docMk/>
          <pc:sldMk cId="4275456985" sldId="521"/>
        </pc:sldMkLst>
        <pc:spChg chg="mod">
          <ac:chgData name="Alice Chantal Baldini" userId="3fa7c476-0e78-4db3-847d-4d301434060e" providerId="ADAL" clId="{BC2FA380-0528-4EC8-9974-D71396ECD39F}" dt="2021-05-09T21:21:31.419" v="3079" actId="20577"/>
          <ac:spMkLst>
            <pc:docMk/>
            <pc:sldMk cId="4275456985" sldId="521"/>
            <ac:spMk id="14339" creationId="{00000000-0000-0000-0000-000000000000}"/>
          </ac:spMkLst>
        </pc:spChg>
        <pc:picChg chg="add mod">
          <ac:chgData name="Alice Chantal Baldini" userId="3fa7c476-0e78-4db3-847d-4d301434060e" providerId="ADAL" clId="{BC2FA380-0528-4EC8-9974-D71396ECD39F}" dt="2021-05-07T12:20:28.387" v="197" actId="408"/>
          <ac:picMkLst>
            <pc:docMk/>
            <pc:sldMk cId="4275456985" sldId="521"/>
            <ac:picMk id="10" creationId="{79D7089D-0EB8-419B-9B42-BDF2A2A3799C}"/>
          </ac:picMkLst>
        </pc:picChg>
        <pc:picChg chg="mod">
          <ac:chgData name="Alice Chantal Baldini" userId="3fa7c476-0e78-4db3-847d-4d301434060e" providerId="ADAL" clId="{BC2FA380-0528-4EC8-9974-D71396ECD39F}" dt="2021-05-07T12:20:28.387" v="197" actId="408"/>
          <ac:picMkLst>
            <pc:docMk/>
            <pc:sldMk cId="4275456985" sldId="521"/>
            <ac:picMk id="1031" creationId="{00000000-0000-0000-0000-000000000000}"/>
          </ac:picMkLst>
        </pc:picChg>
        <pc:picChg chg="del">
          <ac:chgData name="Alice Chantal Baldini" userId="3fa7c476-0e78-4db3-847d-4d301434060e" providerId="ADAL" clId="{BC2FA380-0528-4EC8-9974-D71396ECD39F}" dt="2021-05-07T12:20:18.398" v="171" actId="478"/>
          <ac:picMkLst>
            <pc:docMk/>
            <pc:sldMk cId="4275456985" sldId="521"/>
            <ac:picMk id="1032" creationId="{00000000-0000-0000-0000-000000000000}"/>
          </ac:picMkLst>
        </pc:picChg>
        <pc:picChg chg="del">
          <ac:chgData name="Alice Chantal Baldini" userId="3fa7c476-0e78-4db3-847d-4d301434060e" providerId="ADAL" clId="{BC2FA380-0528-4EC8-9974-D71396ECD39F}" dt="2021-05-07T12:20:17.929" v="170" actId="478"/>
          <ac:picMkLst>
            <pc:docMk/>
            <pc:sldMk cId="4275456985" sldId="521"/>
            <ac:picMk id="1033" creationId="{00000000-0000-0000-0000-000000000000}"/>
          </ac:picMkLst>
        </pc:picChg>
        <pc:picChg chg="mod">
          <ac:chgData name="Alice Chantal Baldini" userId="3fa7c476-0e78-4db3-847d-4d301434060e" providerId="ADAL" clId="{BC2FA380-0528-4EC8-9974-D71396ECD39F}" dt="2021-05-07T12:20:28.387" v="197" actId="408"/>
          <ac:picMkLst>
            <pc:docMk/>
            <pc:sldMk cId="4275456985" sldId="521"/>
            <ac:picMk id="1034" creationId="{00000000-0000-0000-0000-000000000000}"/>
          </ac:picMkLst>
        </pc:picChg>
      </pc:sldChg>
      <pc:sldChg chg="del mod modShow">
        <pc:chgData name="Alice Chantal Baldini" userId="3fa7c476-0e78-4db3-847d-4d301434060e" providerId="ADAL" clId="{BC2FA380-0528-4EC8-9974-D71396ECD39F}" dt="2021-05-07T14:56:27.587" v="1299" actId="2696"/>
        <pc:sldMkLst>
          <pc:docMk/>
          <pc:sldMk cId="1255823442" sldId="526"/>
        </pc:sldMkLst>
      </pc:sldChg>
      <pc:sldChg chg="modSp mod">
        <pc:chgData name="Alice Chantal Baldini" userId="3fa7c476-0e78-4db3-847d-4d301434060e" providerId="ADAL" clId="{BC2FA380-0528-4EC8-9974-D71396ECD39F}" dt="2021-05-09T09:11:47.527" v="1458" actId="20577"/>
        <pc:sldMkLst>
          <pc:docMk/>
          <pc:sldMk cId="387925677" sldId="534"/>
        </pc:sldMkLst>
        <pc:spChg chg="mod">
          <ac:chgData name="Alice Chantal Baldini" userId="3fa7c476-0e78-4db3-847d-4d301434060e" providerId="ADAL" clId="{BC2FA380-0528-4EC8-9974-D71396ECD39F}" dt="2021-05-09T09:11:47.527" v="1458" actId="20577"/>
          <ac:spMkLst>
            <pc:docMk/>
            <pc:sldMk cId="387925677" sldId="534"/>
            <ac:spMk id="7" creationId="{00000000-0000-0000-0000-000000000000}"/>
          </ac:spMkLst>
        </pc:spChg>
      </pc:sldChg>
      <pc:sldChg chg="ord">
        <pc:chgData name="Alice Chantal Baldini" userId="3fa7c476-0e78-4db3-847d-4d301434060e" providerId="ADAL" clId="{BC2FA380-0528-4EC8-9974-D71396ECD39F}" dt="2021-05-07T12:25:43.007" v="199"/>
        <pc:sldMkLst>
          <pc:docMk/>
          <pc:sldMk cId="3442831952" sldId="536"/>
        </pc:sldMkLst>
      </pc:sldChg>
      <pc:sldChg chg="addSp delSp modSp mod ord">
        <pc:chgData name="Alice Chantal Baldini" userId="3fa7c476-0e78-4db3-847d-4d301434060e" providerId="ADAL" clId="{BC2FA380-0528-4EC8-9974-D71396ECD39F}" dt="2021-05-09T21:22:02.555" v="3082" actId="255"/>
        <pc:sldMkLst>
          <pc:docMk/>
          <pc:sldMk cId="3456133873" sldId="537"/>
        </pc:sldMkLst>
        <pc:spChg chg="mod">
          <ac:chgData name="Alice Chantal Baldini" userId="3fa7c476-0e78-4db3-847d-4d301434060e" providerId="ADAL" clId="{BC2FA380-0528-4EC8-9974-D71396ECD39F}" dt="2021-05-09T21:22:02.555" v="3082" actId="255"/>
          <ac:spMkLst>
            <pc:docMk/>
            <pc:sldMk cId="3456133873" sldId="537"/>
            <ac:spMk id="9" creationId="{4F90021A-1988-422E-8F67-7C52B61A9198}"/>
          </ac:spMkLst>
        </pc:spChg>
        <pc:picChg chg="add mod">
          <ac:chgData name="Alice Chantal Baldini" userId="3fa7c476-0e78-4db3-847d-4d301434060e" providerId="ADAL" clId="{BC2FA380-0528-4EC8-9974-D71396ECD39F}" dt="2021-05-08T20:28:01.226" v="1439" actId="1038"/>
          <ac:picMkLst>
            <pc:docMk/>
            <pc:sldMk cId="3456133873" sldId="537"/>
            <ac:picMk id="5" creationId="{260C1989-F936-4823-AE74-C20ACD387423}"/>
          </ac:picMkLst>
        </pc:picChg>
        <pc:picChg chg="add del mod">
          <ac:chgData name="Alice Chantal Baldini" userId="3fa7c476-0e78-4db3-847d-4d301434060e" providerId="ADAL" clId="{BC2FA380-0528-4EC8-9974-D71396ECD39F}" dt="2021-05-08T20:28:05.402" v="1440" actId="478"/>
          <ac:picMkLst>
            <pc:docMk/>
            <pc:sldMk cId="3456133873" sldId="537"/>
            <ac:picMk id="10" creationId="{6702D3B0-CD77-4EBD-BF7E-782DDA764C37}"/>
          </ac:picMkLst>
        </pc:picChg>
        <pc:picChg chg="mod">
          <ac:chgData name="Alice Chantal Baldini" userId="3fa7c476-0e78-4db3-847d-4d301434060e" providerId="ADAL" clId="{BC2FA380-0528-4EC8-9974-D71396ECD39F}" dt="2021-05-08T20:28:29.008" v="1441" actId="408"/>
          <ac:picMkLst>
            <pc:docMk/>
            <pc:sldMk cId="3456133873" sldId="537"/>
            <ac:picMk id="3075" creationId="{00000000-0000-0000-0000-000000000000}"/>
          </ac:picMkLst>
        </pc:picChg>
        <pc:picChg chg="del">
          <ac:chgData name="Alice Chantal Baldini" userId="3fa7c476-0e78-4db3-847d-4d301434060e" providerId="ADAL" clId="{BC2FA380-0528-4EC8-9974-D71396ECD39F}" dt="2021-05-07T10:39:45.171" v="9" actId="478"/>
          <ac:picMkLst>
            <pc:docMk/>
            <pc:sldMk cId="3456133873" sldId="537"/>
            <ac:picMk id="3076" creationId="{00000000-0000-0000-0000-000000000000}"/>
          </ac:picMkLst>
        </pc:picChg>
      </pc:sldChg>
      <pc:sldChg chg="del mod modShow">
        <pc:chgData name="Alice Chantal Baldini" userId="3fa7c476-0e78-4db3-847d-4d301434060e" providerId="ADAL" clId="{BC2FA380-0528-4EC8-9974-D71396ECD39F}" dt="2021-05-07T14:56:27.587" v="1299" actId="2696"/>
        <pc:sldMkLst>
          <pc:docMk/>
          <pc:sldMk cId="423083233" sldId="538"/>
        </pc:sldMkLst>
      </pc:sldChg>
      <pc:sldChg chg="del mod modShow">
        <pc:chgData name="Alice Chantal Baldini" userId="3fa7c476-0e78-4db3-847d-4d301434060e" providerId="ADAL" clId="{BC2FA380-0528-4EC8-9974-D71396ECD39F}" dt="2021-05-07T14:56:27.587" v="1299" actId="2696"/>
        <pc:sldMkLst>
          <pc:docMk/>
          <pc:sldMk cId="155464451" sldId="539"/>
        </pc:sldMkLst>
      </pc:sldChg>
      <pc:sldChg chg="del">
        <pc:chgData name="Alice Chantal Baldini" userId="3fa7c476-0e78-4db3-847d-4d301434060e" providerId="ADAL" clId="{BC2FA380-0528-4EC8-9974-D71396ECD39F}" dt="2021-05-07T14:05:16.273" v="983" actId="2696"/>
        <pc:sldMkLst>
          <pc:docMk/>
          <pc:sldMk cId="1782381811" sldId="540"/>
        </pc:sldMkLst>
      </pc:sldChg>
      <pc:sldChg chg="ord">
        <pc:chgData name="Alice Chantal Baldini" userId="3fa7c476-0e78-4db3-847d-4d301434060e" providerId="ADAL" clId="{BC2FA380-0528-4EC8-9974-D71396ECD39F}" dt="2021-05-09T15:11:24.591" v="1876"/>
        <pc:sldMkLst>
          <pc:docMk/>
          <pc:sldMk cId="4003343181" sldId="541"/>
        </pc:sldMkLst>
      </pc:sldChg>
      <pc:sldChg chg="modSp mod">
        <pc:chgData name="Alice Chantal Baldini" userId="3fa7c476-0e78-4db3-847d-4d301434060e" providerId="ADAL" clId="{BC2FA380-0528-4EC8-9974-D71396ECD39F}" dt="2021-05-07T15:28:20.293" v="1390" actId="20577"/>
        <pc:sldMkLst>
          <pc:docMk/>
          <pc:sldMk cId="3515659786" sldId="542"/>
        </pc:sldMkLst>
        <pc:spChg chg="mod">
          <ac:chgData name="Alice Chantal Baldini" userId="3fa7c476-0e78-4db3-847d-4d301434060e" providerId="ADAL" clId="{BC2FA380-0528-4EC8-9974-D71396ECD39F}" dt="2021-05-07T15:28:20.293" v="1390" actId="20577"/>
          <ac:spMkLst>
            <pc:docMk/>
            <pc:sldMk cId="3515659786" sldId="542"/>
            <ac:spMk id="2" creationId="{00000000-0000-0000-0000-000000000000}"/>
          </ac:spMkLst>
        </pc:spChg>
      </pc:sldChg>
      <pc:sldChg chg="modSp mod">
        <pc:chgData name="Alice Chantal Baldini" userId="3fa7c476-0e78-4db3-847d-4d301434060e" providerId="ADAL" clId="{BC2FA380-0528-4EC8-9974-D71396ECD39F}" dt="2021-05-07T10:52:02.591" v="160" actId="207"/>
        <pc:sldMkLst>
          <pc:docMk/>
          <pc:sldMk cId="3118637807" sldId="544"/>
        </pc:sldMkLst>
        <pc:spChg chg="mod">
          <ac:chgData name="Alice Chantal Baldini" userId="3fa7c476-0e78-4db3-847d-4d301434060e" providerId="ADAL" clId="{BC2FA380-0528-4EC8-9974-D71396ECD39F}" dt="2021-05-07T10:52:02.591" v="160" actId="207"/>
          <ac:spMkLst>
            <pc:docMk/>
            <pc:sldMk cId="3118637807" sldId="544"/>
            <ac:spMk id="4" creationId="{00000000-0000-0000-0000-000000000000}"/>
          </ac:spMkLst>
        </pc:spChg>
      </pc:sldChg>
      <pc:sldChg chg="addSp delSp modSp mod">
        <pc:chgData name="Alice Chantal Baldini" userId="3fa7c476-0e78-4db3-847d-4d301434060e" providerId="ADAL" clId="{BC2FA380-0528-4EC8-9974-D71396ECD39F}" dt="2021-05-09T14:33:27.104" v="1847" actId="20577"/>
        <pc:sldMkLst>
          <pc:docMk/>
          <pc:sldMk cId="2492904841" sldId="545"/>
        </pc:sldMkLst>
        <pc:spChg chg="mod">
          <ac:chgData name="Alice Chantal Baldini" userId="3fa7c476-0e78-4db3-847d-4d301434060e" providerId="ADAL" clId="{BC2FA380-0528-4EC8-9974-D71396ECD39F}" dt="2021-05-09T14:33:27.104" v="1847" actId="20577"/>
          <ac:spMkLst>
            <pc:docMk/>
            <pc:sldMk cId="2492904841" sldId="545"/>
            <ac:spMk id="4" creationId="{00000000-0000-0000-0000-000000000000}"/>
          </ac:spMkLst>
        </pc:spChg>
        <pc:spChg chg="add del">
          <ac:chgData name="Alice Chantal Baldini" userId="3fa7c476-0e78-4db3-847d-4d301434060e" providerId="ADAL" clId="{BC2FA380-0528-4EC8-9974-D71396ECD39F}" dt="2021-05-09T14:21:46.990" v="1757" actId="478"/>
          <ac:spMkLst>
            <pc:docMk/>
            <pc:sldMk cId="2492904841" sldId="545"/>
            <ac:spMk id="6" creationId="{44467767-7B30-44C3-B6C8-6403B95E4EED}"/>
          </ac:spMkLst>
        </pc:spChg>
        <pc:spChg chg="add mod">
          <ac:chgData name="Alice Chantal Baldini" userId="3fa7c476-0e78-4db3-847d-4d301434060e" providerId="ADAL" clId="{BC2FA380-0528-4EC8-9974-D71396ECD39F}" dt="2021-05-09T14:24:13.400" v="1788" actId="1035"/>
          <ac:spMkLst>
            <pc:docMk/>
            <pc:sldMk cId="2492904841" sldId="545"/>
            <ac:spMk id="7" creationId="{92AB5237-F09A-4829-BA85-C6447BAB6D66}"/>
          </ac:spMkLst>
        </pc:spChg>
      </pc:sldChg>
      <pc:sldChg chg="addSp delSp modSp mod">
        <pc:chgData name="Alice Chantal Baldini" userId="3fa7c476-0e78-4db3-847d-4d301434060e" providerId="ADAL" clId="{BC2FA380-0528-4EC8-9974-D71396ECD39F}" dt="2021-05-09T14:46:57.432" v="1858" actId="20577"/>
        <pc:sldMkLst>
          <pc:docMk/>
          <pc:sldMk cId="2778201956" sldId="547"/>
        </pc:sldMkLst>
        <pc:spChg chg="mod">
          <ac:chgData name="Alice Chantal Baldini" userId="3fa7c476-0e78-4db3-847d-4d301434060e" providerId="ADAL" clId="{BC2FA380-0528-4EC8-9974-D71396ECD39F}" dt="2021-05-09T14:46:57.432" v="1858" actId="20577"/>
          <ac:spMkLst>
            <pc:docMk/>
            <pc:sldMk cId="2778201956" sldId="547"/>
            <ac:spMk id="7" creationId="{00000000-0000-0000-0000-000000000000}"/>
          </ac:spMkLst>
        </pc:spChg>
        <pc:picChg chg="add del">
          <ac:chgData name="Alice Chantal Baldini" userId="3fa7c476-0e78-4db3-847d-4d301434060e" providerId="ADAL" clId="{BC2FA380-0528-4EC8-9974-D71396ECD39F}" dt="2021-05-07T13:00:59.229" v="601" actId="22"/>
          <ac:picMkLst>
            <pc:docMk/>
            <pc:sldMk cId="2778201956" sldId="547"/>
            <ac:picMk id="3" creationId="{579AB4E6-5ABB-4FAD-A419-7259B74C1B51}"/>
          </ac:picMkLst>
        </pc:picChg>
      </pc:sldChg>
      <pc:sldChg chg="modSp del mod">
        <pc:chgData name="Alice Chantal Baldini" userId="3fa7c476-0e78-4db3-847d-4d301434060e" providerId="ADAL" clId="{BC2FA380-0528-4EC8-9974-D71396ECD39F}" dt="2021-05-09T14:31:56.776" v="1822" actId="2696"/>
        <pc:sldMkLst>
          <pc:docMk/>
          <pc:sldMk cId="238843660" sldId="550"/>
        </pc:sldMkLst>
        <pc:spChg chg="mod">
          <ac:chgData name="Alice Chantal Baldini" userId="3fa7c476-0e78-4db3-847d-4d301434060e" providerId="ADAL" clId="{BC2FA380-0528-4EC8-9974-D71396ECD39F}" dt="2021-05-07T12:34:45.960" v="305" actId="20577"/>
          <ac:spMkLst>
            <pc:docMk/>
            <pc:sldMk cId="238843660" sldId="550"/>
            <ac:spMk id="6" creationId="{9EC37B1E-571C-4184-99AC-083E383EF838}"/>
          </ac:spMkLst>
        </pc:spChg>
      </pc:sldChg>
      <pc:sldChg chg="modSp mod">
        <pc:chgData name="Alice Chantal Baldini" userId="3fa7c476-0e78-4db3-847d-4d301434060e" providerId="ADAL" clId="{BC2FA380-0528-4EC8-9974-D71396ECD39F}" dt="2021-05-07T12:56:39.581" v="580" actId="1038"/>
        <pc:sldMkLst>
          <pc:docMk/>
          <pc:sldMk cId="1865121174" sldId="552"/>
        </pc:sldMkLst>
        <pc:spChg chg="mod">
          <ac:chgData name="Alice Chantal Baldini" userId="3fa7c476-0e78-4db3-847d-4d301434060e" providerId="ADAL" clId="{BC2FA380-0528-4EC8-9974-D71396ECD39F}" dt="2021-05-07T12:56:39.581" v="580" actId="1038"/>
          <ac:spMkLst>
            <pc:docMk/>
            <pc:sldMk cId="1865121174" sldId="552"/>
            <ac:spMk id="3" creationId="{00000000-0000-0000-0000-000000000000}"/>
          </ac:spMkLst>
        </pc:spChg>
        <pc:spChg chg="mod">
          <ac:chgData name="Alice Chantal Baldini" userId="3fa7c476-0e78-4db3-847d-4d301434060e" providerId="ADAL" clId="{BC2FA380-0528-4EC8-9974-D71396ECD39F}" dt="2021-05-07T12:56:30.711" v="573" actId="552"/>
          <ac:spMkLst>
            <pc:docMk/>
            <pc:sldMk cId="1865121174" sldId="552"/>
            <ac:spMk id="7" creationId="{00000000-0000-0000-0000-000000000000}"/>
          </ac:spMkLst>
        </pc:spChg>
        <pc:spChg chg="mod">
          <ac:chgData name="Alice Chantal Baldini" userId="3fa7c476-0e78-4db3-847d-4d301434060e" providerId="ADAL" clId="{BC2FA380-0528-4EC8-9974-D71396ECD39F}" dt="2021-05-07T12:56:39.581" v="580" actId="1038"/>
          <ac:spMkLst>
            <pc:docMk/>
            <pc:sldMk cId="1865121174" sldId="552"/>
            <ac:spMk id="9" creationId="{00000000-0000-0000-0000-000000000000}"/>
          </ac:spMkLst>
        </pc:spChg>
      </pc:sldChg>
      <pc:sldChg chg="addSp modSp del mod modShow">
        <pc:chgData name="Alice Chantal Baldini" userId="3fa7c476-0e78-4db3-847d-4d301434060e" providerId="ADAL" clId="{BC2FA380-0528-4EC8-9974-D71396ECD39F}" dt="2021-05-09T14:41:33.094" v="1851" actId="2696"/>
        <pc:sldMkLst>
          <pc:docMk/>
          <pc:sldMk cId="3493357432" sldId="553"/>
        </pc:sldMkLst>
        <pc:spChg chg="add mod">
          <ac:chgData name="Alice Chantal Baldini" userId="3fa7c476-0e78-4db3-847d-4d301434060e" providerId="ADAL" clId="{BC2FA380-0528-4EC8-9974-D71396ECD39F}" dt="2021-05-07T12:58:33.111" v="582"/>
          <ac:spMkLst>
            <pc:docMk/>
            <pc:sldMk cId="3493357432" sldId="553"/>
            <ac:spMk id="5" creationId="{C939832B-CBBD-4798-AEB0-3939D1062658}"/>
          </ac:spMkLst>
        </pc:spChg>
      </pc:sldChg>
      <pc:sldChg chg="addSp modSp del mod modShow">
        <pc:chgData name="Alice Chantal Baldini" userId="3fa7c476-0e78-4db3-847d-4d301434060e" providerId="ADAL" clId="{BC2FA380-0528-4EC8-9974-D71396ECD39F}" dt="2021-05-09T14:41:33.094" v="1851" actId="2696"/>
        <pc:sldMkLst>
          <pc:docMk/>
          <pc:sldMk cId="272901882" sldId="554"/>
        </pc:sldMkLst>
        <pc:spChg chg="add mod">
          <ac:chgData name="Alice Chantal Baldini" userId="3fa7c476-0e78-4db3-847d-4d301434060e" providerId="ADAL" clId="{BC2FA380-0528-4EC8-9974-D71396ECD39F}" dt="2021-05-07T12:58:33.982" v="583"/>
          <ac:spMkLst>
            <pc:docMk/>
            <pc:sldMk cId="272901882" sldId="554"/>
            <ac:spMk id="5" creationId="{37B27332-1DF9-4188-925D-B291129AE4A9}"/>
          </ac:spMkLst>
        </pc:spChg>
      </pc:sldChg>
      <pc:sldChg chg="delSp modSp add mod modShow">
        <pc:chgData name="Alice Chantal Baldini" userId="3fa7c476-0e78-4db3-847d-4d301434060e" providerId="ADAL" clId="{BC2FA380-0528-4EC8-9974-D71396ECD39F}" dt="2021-05-07T13:01:47.220" v="618" actId="20577"/>
        <pc:sldMkLst>
          <pc:docMk/>
          <pc:sldMk cId="2273412427" sldId="555"/>
        </pc:sldMkLst>
        <pc:spChg chg="del">
          <ac:chgData name="Alice Chantal Baldini" userId="3fa7c476-0e78-4db3-847d-4d301434060e" providerId="ADAL" clId="{BC2FA380-0528-4EC8-9974-D71396ECD39F}" dt="2021-05-07T13:00:33.145" v="592" actId="478"/>
          <ac:spMkLst>
            <pc:docMk/>
            <pc:sldMk cId="2273412427" sldId="555"/>
            <ac:spMk id="5" creationId="{2307ED17-1CB5-4C72-87DC-95A5C788FB24}"/>
          </ac:spMkLst>
        </pc:spChg>
        <pc:spChg chg="mod">
          <ac:chgData name="Alice Chantal Baldini" userId="3fa7c476-0e78-4db3-847d-4d301434060e" providerId="ADAL" clId="{BC2FA380-0528-4EC8-9974-D71396ECD39F}" dt="2021-05-07T13:01:47.220" v="618" actId="20577"/>
          <ac:spMkLst>
            <pc:docMk/>
            <pc:sldMk cId="2273412427" sldId="555"/>
            <ac:spMk id="7" creationId="{00000000-0000-0000-0000-000000000000}"/>
          </ac:spMkLst>
        </pc:spChg>
      </pc:sldChg>
      <pc:sldChg chg="addSp modSp del mod modShow">
        <pc:chgData name="Alice Chantal Baldini" userId="3fa7c476-0e78-4db3-847d-4d301434060e" providerId="ADAL" clId="{BC2FA380-0528-4EC8-9974-D71396ECD39F}" dt="2021-05-07T13:00:24.236" v="589" actId="2696"/>
        <pc:sldMkLst>
          <pc:docMk/>
          <pc:sldMk cId="2904048094" sldId="555"/>
        </pc:sldMkLst>
        <pc:spChg chg="add mod">
          <ac:chgData name="Alice Chantal Baldini" userId="3fa7c476-0e78-4db3-847d-4d301434060e" providerId="ADAL" clId="{BC2FA380-0528-4EC8-9974-D71396ECD39F}" dt="2021-05-07T12:58:55.479" v="585"/>
          <ac:spMkLst>
            <pc:docMk/>
            <pc:sldMk cId="2904048094" sldId="555"/>
            <ac:spMk id="5" creationId="{2307ED17-1CB5-4C72-87DC-95A5C788FB24}"/>
          </ac:spMkLst>
        </pc:spChg>
        <pc:spChg chg="mod">
          <ac:chgData name="Alice Chantal Baldini" userId="3fa7c476-0e78-4db3-847d-4d301434060e" providerId="ADAL" clId="{BC2FA380-0528-4EC8-9974-D71396ECD39F}" dt="2021-05-07T12:55:07.524" v="553" actId="255"/>
          <ac:spMkLst>
            <pc:docMk/>
            <pc:sldMk cId="2904048094" sldId="555"/>
            <ac:spMk id="7" creationId="{00000000-0000-0000-0000-000000000000}"/>
          </ac:spMkLst>
        </pc:spChg>
      </pc:sldChg>
      <pc:sldChg chg="modSp mod">
        <pc:chgData name="Alice Chantal Baldini" userId="3fa7c476-0e78-4db3-847d-4d301434060e" providerId="ADAL" clId="{BC2FA380-0528-4EC8-9974-D71396ECD39F}" dt="2021-05-10T03:47:12.522" v="3124" actId="207"/>
        <pc:sldMkLst>
          <pc:docMk/>
          <pc:sldMk cId="1660844424" sldId="556"/>
        </pc:sldMkLst>
        <pc:spChg chg="mod">
          <ac:chgData name="Alice Chantal Baldini" userId="3fa7c476-0e78-4db3-847d-4d301434060e" providerId="ADAL" clId="{BC2FA380-0528-4EC8-9974-D71396ECD39F}" dt="2021-05-10T03:47:12.522" v="3124" actId="207"/>
          <ac:spMkLst>
            <pc:docMk/>
            <pc:sldMk cId="1660844424" sldId="556"/>
            <ac:spMk id="7" creationId="{00000000-0000-0000-0000-000000000000}"/>
          </ac:spMkLst>
        </pc:spChg>
      </pc:sldChg>
      <pc:sldChg chg="modSp mod">
        <pc:chgData name="Alice Chantal Baldini" userId="3fa7c476-0e78-4db3-847d-4d301434060e" providerId="ADAL" clId="{BC2FA380-0528-4EC8-9974-D71396ECD39F}" dt="2021-05-07T14:02:19.207" v="915" actId="255"/>
        <pc:sldMkLst>
          <pc:docMk/>
          <pc:sldMk cId="1209127519" sldId="557"/>
        </pc:sldMkLst>
        <pc:spChg chg="mod">
          <ac:chgData name="Alice Chantal Baldini" userId="3fa7c476-0e78-4db3-847d-4d301434060e" providerId="ADAL" clId="{BC2FA380-0528-4EC8-9974-D71396ECD39F}" dt="2021-05-07T14:02:19.207" v="915" actId="255"/>
          <ac:spMkLst>
            <pc:docMk/>
            <pc:sldMk cId="1209127519" sldId="557"/>
            <ac:spMk id="7" creationId="{00000000-0000-0000-0000-000000000000}"/>
          </ac:spMkLst>
        </pc:spChg>
      </pc:sldChg>
      <pc:sldChg chg="modSp mod">
        <pc:chgData name="Alice Chantal Baldini" userId="3fa7c476-0e78-4db3-847d-4d301434060e" providerId="ADAL" clId="{BC2FA380-0528-4EC8-9974-D71396ECD39F}" dt="2021-05-07T13:00:51.746" v="597" actId="20577"/>
        <pc:sldMkLst>
          <pc:docMk/>
          <pc:sldMk cId="439735332" sldId="559"/>
        </pc:sldMkLst>
        <pc:spChg chg="mod">
          <ac:chgData name="Alice Chantal Baldini" userId="3fa7c476-0e78-4db3-847d-4d301434060e" providerId="ADAL" clId="{BC2FA380-0528-4EC8-9974-D71396ECD39F}" dt="2021-05-07T13:00:51.746" v="597" actId="20577"/>
          <ac:spMkLst>
            <pc:docMk/>
            <pc:sldMk cId="439735332" sldId="559"/>
            <ac:spMk id="9" creationId="{C05F358E-369D-4FB8-8BE5-BE2B358A917C}"/>
          </ac:spMkLst>
        </pc:spChg>
      </pc:sldChg>
      <pc:sldChg chg="ord">
        <pc:chgData name="Alice Chantal Baldini" userId="3fa7c476-0e78-4db3-847d-4d301434060e" providerId="ADAL" clId="{BC2FA380-0528-4EC8-9974-D71396ECD39F}" dt="2021-05-07T14:26:57.601" v="1181"/>
        <pc:sldMkLst>
          <pc:docMk/>
          <pc:sldMk cId="2281099331" sldId="560"/>
        </pc:sldMkLst>
      </pc:sldChg>
      <pc:sldChg chg="modSp mod">
        <pc:chgData name="Alice Chantal Baldini" userId="3fa7c476-0e78-4db3-847d-4d301434060e" providerId="ADAL" clId="{BC2FA380-0528-4EC8-9974-D71396ECD39F}" dt="2021-05-09T15:08:24.480" v="1874" actId="20577"/>
        <pc:sldMkLst>
          <pc:docMk/>
          <pc:sldMk cId="33995458" sldId="562"/>
        </pc:sldMkLst>
        <pc:spChg chg="mod">
          <ac:chgData name="Alice Chantal Baldini" userId="3fa7c476-0e78-4db3-847d-4d301434060e" providerId="ADAL" clId="{BC2FA380-0528-4EC8-9974-D71396ECD39F}" dt="2021-05-09T15:08:24.480" v="1874" actId="20577"/>
          <ac:spMkLst>
            <pc:docMk/>
            <pc:sldMk cId="33995458" sldId="562"/>
            <ac:spMk id="5" creationId="{00000000-0000-0000-0000-000000000000}"/>
          </ac:spMkLst>
        </pc:spChg>
      </pc:sldChg>
      <pc:sldChg chg="addSp delSp modSp mod">
        <pc:chgData name="Alice Chantal Baldini" userId="3fa7c476-0e78-4db3-847d-4d301434060e" providerId="ADAL" clId="{BC2FA380-0528-4EC8-9974-D71396ECD39F}" dt="2021-05-10T04:34:51.143" v="3150" actId="255"/>
        <pc:sldMkLst>
          <pc:docMk/>
          <pc:sldMk cId="2592144001" sldId="563"/>
        </pc:sldMkLst>
        <pc:spChg chg="del">
          <ac:chgData name="Alice Chantal Baldini" userId="3fa7c476-0e78-4db3-847d-4d301434060e" providerId="ADAL" clId="{BC2FA380-0528-4EC8-9974-D71396ECD39F}" dt="2021-05-07T14:21:44.456" v="1101" actId="478"/>
          <ac:spMkLst>
            <pc:docMk/>
            <pc:sldMk cId="2592144001" sldId="563"/>
            <ac:spMk id="5" creationId="{00000000-0000-0000-0000-000000000000}"/>
          </ac:spMkLst>
        </pc:spChg>
        <pc:spChg chg="del">
          <ac:chgData name="Alice Chantal Baldini" userId="3fa7c476-0e78-4db3-847d-4d301434060e" providerId="ADAL" clId="{BC2FA380-0528-4EC8-9974-D71396ECD39F}" dt="2021-05-07T14:21:46.875" v="1102" actId="478"/>
          <ac:spMkLst>
            <pc:docMk/>
            <pc:sldMk cId="2592144001" sldId="563"/>
            <ac:spMk id="6" creationId="{00000000-0000-0000-0000-000000000000}"/>
          </ac:spMkLst>
        </pc:spChg>
        <pc:spChg chg="add mod">
          <ac:chgData name="Alice Chantal Baldini" userId="3fa7c476-0e78-4db3-847d-4d301434060e" providerId="ADAL" clId="{BC2FA380-0528-4EC8-9974-D71396ECD39F}" dt="2021-05-10T04:34:51.143" v="3150" actId="255"/>
          <ac:spMkLst>
            <pc:docMk/>
            <pc:sldMk cId="2592144001" sldId="563"/>
            <ac:spMk id="7" creationId="{64B7D8F5-540E-4CAF-B997-4AEE8C27D460}"/>
          </ac:spMkLst>
        </pc:spChg>
      </pc:sldChg>
      <pc:sldChg chg="modSp mod">
        <pc:chgData name="Alice Chantal Baldini" userId="3fa7c476-0e78-4db3-847d-4d301434060e" providerId="ADAL" clId="{BC2FA380-0528-4EC8-9974-D71396ECD39F}" dt="2021-05-09T18:19:18.853" v="2823" actId="1035"/>
        <pc:sldMkLst>
          <pc:docMk/>
          <pc:sldMk cId="2957878617" sldId="567"/>
        </pc:sldMkLst>
        <pc:spChg chg="mod">
          <ac:chgData name="Alice Chantal Baldini" userId="3fa7c476-0e78-4db3-847d-4d301434060e" providerId="ADAL" clId="{BC2FA380-0528-4EC8-9974-D71396ECD39F}" dt="2021-05-09T18:18:47.923" v="2788" actId="21"/>
          <ac:spMkLst>
            <pc:docMk/>
            <pc:sldMk cId="2957878617" sldId="567"/>
            <ac:spMk id="4" creationId="{00000000-0000-0000-0000-000000000000}"/>
          </ac:spMkLst>
        </pc:spChg>
        <pc:picChg chg="mod">
          <ac:chgData name="Alice Chantal Baldini" userId="3fa7c476-0e78-4db3-847d-4d301434060e" providerId="ADAL" clId="{BC2FA380-0528-4EC8-9974-D71396ECD39F}" dt="2021-05-09T18:19:18.853" v="2823" actId="1035"/>
          <ac:picMkLst>
            <pc:docMk/>
            <pc:sldMk cId="2957878617" sldId="567"/>
            <ac:picMk id="6" creationId="{0961DF39-53EB-4547-9A37-C08F63D1909D}"/>
          </ac:picMkLst>
        </pc:picChg>
      </pc:sldChg>
      <pc:sldChg chg="modSp mod">
        <pc:chgData name="Alice Chantal Baldini" userId="3fa7c476-0e78-4db3-847d-4d301434060e" providerId="ADAL" clId="{BC2FA380-0528-4EC8-9974-D71396ECD39F}" dt="2021-05-07T13:31:35.424" v="778" actId="255"/>
        <pc:sldMkLst>
          <pc:docMk/>
          <pc:sldMk cId="3945436369" sldId="568"/>
        </pc:sldMkLst>
        <pc:spChg chg="mod">
          <ac:chgData name="Alice Chantal Baldini" userId="3fa7c476-0e78-4db3-847d-4d301434060e" providerId="ADAL" clId="{BC2FA380-0528-4EC8-9974-D71396ECD39F}" dt="2021-05-07T13:31:35.424" v="778" actId="255"/>
          <ac:spMkLst>
            <pc:docMk/>
            <pc:sldMk cId="3945436369" sldId="568"/>
            <ac:spMk id="7" creationId="{00000000-0000-0000-0000-000000000000}"/>
          </ac:spMkLst>
        </pc:spChg>
      </pc:sldChg>
      <pc:sldChg chg="add">
        <pc:chgData name="Alice Chantal Baldini" userId="3fa7c476-0e78-4db3-847d-4d301434060e" providerId="ADAL" clId="{BC2FA380-0528-4EC8-9974-D71396ECD39F}" dt="2021-05-09T19:19:53.391" v="2996"/>
        <pc:sldMkLst>
          <pc:docMk/>
          <pc:sldMk cId="436508539" sldId="569"/>
        </pc:sldMkLst>
      </pc:sldChg>
      <pc:sldChg chg="addSp modSp del mod">
        <pc:chgData name="Alice Chantal Baldini" userId="3fa7c476-0e78-4db3-847d-4d301434060e" providerId="ADAL" clId="{BC2FA380-0528-4EC8-9974-D71396ECD39F}" dt="2021-05-09T19:19:34.237" v="2995" actId="2696"/>
        <pc:sldMkLst>
          <pc:docMk/>
          <pc:sldMk cId="901693371" sldId="569"/>
        </pc:sldMkLst>
        <pc:spChg chg="mod">
          <ac:chgData name="Alice Chantal Baldini" userId="3fa7c476-0e78-4db3-847d-4d301434060e" providerId="ADAL" clId="{BC2FA380-0528-4EC8-9974-D71396ECD39F}" dt="2021-05-09T19:17:54.569" v="2982" actId="20577"/>
          <ac:spMkLst>
            <pc:docMk/>
            <pc:sldMk cId="901693371" sldId="569"/>
            <ac:spMk id="3" creationId="{00000000-0000-0000-0000-000000000000}"/>
          </ac:spMkLst>
        </pc:spChg>
        <pc:picChg chg="add mod">
          <ac:chgData name="Alice Chantal Baldini" userId="3fa7c476-0e78-4db3-847d-4d301434060e" providerId="ADAL" clId="{BC2FA380-0528-4EC8-9974-D71396ECD39F}" dt="2021-05-09T19:16:39.322" v="2963"/>
          <ac:picMkLst>
            <pc:docMk/>
            <pc:sldMk cId="901693371" sldId="569"/>
            <ac:picMk id="6" creationId="{84F8B4E1-9924-4671-9F21-5F290C400DAE}"/>
          </ac:picMkLst>
        </pc:picChg>
      </pc:sldChg>
      <pc:sldChg chg="modSp mod">
        <pc:chgData name="Alice Chantal Baldini" userId="3fa7c476-0e78-4db3-847d-4d301434060e" providerId="ADAL" clId="{BC2FA380-0528-4EC8-9974-D71396ECD39F}" dt="2021-05-09T14:24:02.694" v="1785" actId="6549"/>
        <pc:sldMkLst>
          <pc:docMk/>
          <pc:sldMk cId="4083027955" sldId="570"/>
        </pc:sldMkLst>
        <pc:spChg chg="mod">
          <ac:chgData name="Alice Chantal Baldini" userId="3fa7c476-0e78-4db3-847d-4d301434060e" providerId="ADAL" clId="{BC2FA380-0528-4EC8-9974-D71396ECD39F}" dt="2021-05-09T14:24:02.694" v="1785" actId="6549"/>
          <ac:spMkLst>
            <pc:docMk/>
            <pc:sldMk cId="4083027955" sldId="570"/>
            <ac:spMk id="4" creationId="{00000000-0000-0000-0000-000000000000}"/>
          </ac:spMkLst>
        </pc:spChg>
      </pc:sldChg>
      <pc:sldChg chg="addSp delSp modSp mod">
        <pc:chgData name="Alice Chantal Baldini" userId="3fa7c476-0e78-4db3-847d-4d301434060e" providerId="ADAL" clId="{BC2FA380-0528-4EC8-9974-D71396ECD39F}" dt="2021-05-07T12:48:54.435" v="497" actId="1036"/>
        <pc:sldMkLst>
          <pc:docMk/>
          <pc:sldMk cId="771260893" sldId="571"/>
        </pc:sldMkLst>
        <pc:spChg chg="add del mod">
          <ac:chgData name="Alice Chantal Baldini" userId="3fa7c476-0e78-4db3-847d-4d301434060e" providerId="ADAL" clId="{BC2FA380-0528-4EC8-9974-D71396ECD39F}" dt="2021-05-07T12:47:55.274" v="490" actId="478"/>
          <ac:spMkLst>
            <pc:docMk/>
            <pc:sldMk cId="771260893" sldId="571"/>
            <ac:spMk id="2" creationId="{2F16C2A0-6C62-42E4-9C61-146E4FA77B1E}"/>
          </ac:spMkLst>
        </pc:spChg>
        <pc:spChg chg="mod">
          <ac:chgData name="Alice Chantal Baldini" userId="3fa7c476-0e78-4db3-847d-4d301434060e" providerId="ADAL" clId="{BC2FA380-0528-4EC8-9974-D71396ECD39F}" dt="2021-05-07T12:48:54.435" v="497" actId="1036"/>
          <ac:spMkLst>
            <pc:docMk/>
            <pc:sldMk cId="771260893" sldId="571"/>
            <ac:spMk id="6" creationId="{1AE63553-C7BD-47EA-8726-589AB0D4447C}"/>
          </ac:spMkLst>
        </pc:spChg>
      </pc:sldChg>
      <pc:sldChg chg="modSp mod">
        <pc:chgData name="Alice Chantal Baldini" userId="3fa7c476-0e78-4db3-847d-4d301434060e" providerId="ADAL" clId="{BC2FA380-0528-4EC8-9974-D71396ECD39F}" dt="2021-05-07T12:48:58.433" v="498" actId="1036"/>
        <pc:sldMkLst>
          <pc:docMk/>
          <pc:sldMk cId="1602085112" sldId="572"/>
        </pc:sldMkLst>
        <pc:spChg chg="mod">
          <ac:chgData name="Alice Chantal Baldini" userId="3fa7c476-0e78-4db3-847d-4d301434060e" providerId="ADAL" clId="{BC2FA380-0528-4EC8-9974-D71396ECD39F}" dt="2021-05-07T12:48:58.433" v="498" actId="1036"/>
          <ac:spMkLst>
            <pc:docMk/>
            <pc:sldMk cId="1602085112" sldId="572"/>
            <ac:spMk id="6" creationId="{1AE63553-C7BD-47EA-8726-589AB0D4447C}"/>
          </ac:spMkLst>
        </pc:spChg>
      </pc:sldChg>
      <pc:sldChg chg="modSp mod">
        <pc:chgData name="Alice Chantal Baldini" userId="3fa7c476-0e78-4db3-847d-4d301434060e" providerId="ADAL" clId="{BC2FA380-0528-4EC8-9974-D71396ECD39F}" dt="2021-05-07T12:49:04.028" v="503" actId="1036"/>
        <pc:sldMkLst>
          <pc:docMk/>
          <pc:sldMk cId="2488345396" sldId="573"/>
        </pc:sldMkLst>
        <pc:spChg chg="mod">
          <ac:chgData name="Alice Chantal Baldini" userId="3fa7c476-0e78-4db3-847d-4d301434060e" providerId="ADAL" clId="{BC2FA380-0528-4EC8-9974-D71396ECD39F}" dt="2021-05-07T12:49:04.028" v="503" actId="1036"/>
          <ac:spMkLst>
            <pc:docMk/>
            <pc:sldMk cId="2488345396" sldId="573"/>
            <ac:spMk id="6" creationId="{1AE63553-C7BD-47EA-8726-589AB0D4447C}"/>
          </ac:spMkLst>
        </pc:spChg>
      </pc:sldChg>
      <pc:sldChg chg="modSp del mod">
        <pc:chgData name="Alice Chantal Baldini" userId="3fa7c476-0e78-4db3-847d-4d301434060e" providerId="ADAL" clId="{BC2FA380-0528-4EC8-9974-D71396ECD39F}" dt="2021-05-07T12:50:51.605" v="521" actId="2696"/>
        <pc:sldMkLst>
          <pc:docMk/>
          <pc:sldMk cId="615378315" sldId="574"/>
        </pc:sldMkLst>
        <pc:spChg chg="mod">
          <ac:chgData name="Alice Chantal Baldini" userId="3fa7c476-0e78-4db3-847d-4d301434060e" providerId="ADAL" clId="{BC2FA380-0528-4EC8-9974-D71396ECD39F}" dt="2021-05-07T12:49:56.665" v="505" actId="21"/>
          <ac:spMkLst>
            <pc:docMk/>
            <pc:sldMk cId="615378315" sldId="574"/>
            <ac:spMk id="6" creationId="{C68994C3-0B28-4BCC-89FF-350A3FC5DB04}"/>
          </ac:spMkLst>
        </pc:spChg>
      </pc:sldChg>
      <pc:sldChg chg="addSp modSp mod ord">
        <pc:chgData name="Alice Chantal Baldini" userId="3fa7c476-0e78-4db3-847d-4d301434060e" providerId="ADAL" clId="{BC2FA380-0528-4EC8-9974-D71396ECD39F}" dt="2021-05-09T21:22:37.178" v="3083"/>
        <pc:sldMkLst>
          <pc:docMk/>
          <pc:sldMk cId="1517795075" sldId="579"/>
        </pc:sldMkLst>
        <pc:spChg chg="add mod">
          <ac:chgData name="Alice Chantal Baldini" userId="3fa7c476-0e78-4db3-847d-4d301434060e" providerId="ADAL" clId="{BC2FA380-0528-4EC8-9974-D71396ECD39F}" dt="2021-05-09T21:22:37.178" v="3083"/>
          <ac:spMkLst>
            <pc:docMk/>
            <pc:sldMk cId="1517795075" sldId="579"/>
            <ac:spMk id="4" creationId="{A41988B2-1ED5-469F-8803-AA90BE39DD45}"/>
          </ac:spMkLst>
        </pc:spChg>
        <pc:picChg chg="mod">
          <ac:chgData name="Alice Chantal Baldini" userId="3fa7c476-0e78-4db3-847d-4d301434060e" providerId="ADAL" clId="{BC2FA380-0528-4EC8-9974-D71396ECD39F}" dt="2021-05-07T10:41:48.487" v="45" actId="1035"/>
          <ac:picMkLst>
            <pc:docMk/>
            <pc:sldMk cId="1517795075" sldId="579"/>
            <ac:picMk id="6" creationId="{5A3396DB-7DA0-4F59-BB86-CD0BA3B5A513}"/>
          </ac:picMkLst>
        </pc:picChg>
      </pc:sldChg>
      <pc:sldChg chg="modSp add mod">
        <pc:chgData name="Alice Chantal Baldini" userId="3fa7c476-0e78-4db3-847d-4d301434060e" providerId="ADAL" clId="{BC2FA380-0528-4EC8-9974-D71396ECD39F}" dt="2021-05-07T14:26:23.832" v="1179" actId="2711"/>
        <pc:sldMkLst>
          <pc:docMk/>
          <pc:sldMk cId="2970260281" sldId="776"/>
        </pc:sldMkLst>
        <pc:spChg chg="mod">
          <ac:chgData name="Alice Chantal Baldini" userId="3fa7c476-0e78-4db3-847d-4d301434060e" providerId="ADAL" clId="{BC2FA380-0528-4EC8-9974-D71396ECD39F}" dt="2021-05-07T14:26:23.832" v="1179" actId="2711"/>
          <ac:spMkLst>
            <pc:docMk/>
            <pc:sldMk cId="2970260281" sldId="776"/>
            <ac:spMk id="14338" creationId="{00000000-0000-0000-0000-000000000000}"/>
          </ac:spMkLst>
        </pc:spChg>
      </pc:sldChg>
      <pc:sldChg chg="modSp add mod">
        <pc:chgData name="Alice Chantal Baldini" userId="3fa7c476-0e78-4db3-847d-4d301434060e" providerId="ADAL" clId="{BC2FA380-0528-4EC8-9974-D71396ECD39F}" dt="2021-05-07T10:51:33.696" v="154" actId="2711"/>
        <pc:sldMkLst>
          <pc:docMk/>
          <pc:sldMk cId="1878893188" sldId="790"/>
        </pc:sldMkLst>
        <pc:spChg chg="mod">
          <ac:chgData name="Alice Chantal Baldini" userId="3fa7c476-0e78-4db3-847d-4d301434060e" providerId="ADAL" clId="{BC2FA380-0528-4EC8-9974-D71396ECD39F}" dt="2021-05-07T10:51:33.696" v="154" actId="2711"/>
          <ac:spMkLst>
            <pc:docMk/>
            <pc:sldMk cId="1878893188" sldId="790"/>
            <ac:spMk id="5" creationId="{00000000-0000-0000-0000-000000000000}"/>
          </ac:spMkLst>
        </pc:spChg>
        <pc:spChg chg="mod">
          <ac:chgData name="Alice Chantal Baldini" userId="3fa7c476-0e78-4db3-847d-4d301434060e" providerId="ADAL" clId="{BC2FA380-0528-4EC8-9974-D71396ECD39F}" dt="2021-05-07T10:51:33.696" v="154" actId="2711"/>
          <ac:spMkLst>
            <pc:docMk/>
            <pc:sldMk cId="1878893188" sldId="790"/>
            <ac:spMk id="9" creationId="{3A7CC582-7220-4A49-9E85-03AB0680BF8B}"/>
          </ac:spMkLst>
        </pc:spChg>
        <pc:spChg chg="mod">
          <ac:chgData name="Alice Chantal Baldini" userId="3fa7c476-0e78-4db3-847d-4d301434060e" providerId="ADAL" clId="{BC2FA380-0528-4EC8-9974-D71396ECD39F}" dt="2021-05-07T10:51:33.696" v="154" actId="2711"/>
          <ac:spMkLst>
            <pc:docMk/>
            <pc:sldMk cId="1878893188" sldId="790"/>
            <ac:spMk id="10" creationId="{47BF1898-2779-5A47-AA6F-3FE7B072DE12}"/>
          </ac:spMkLst>
        </pc:spChg>
        <pc:cxnChg chg="mod">
          <ac:chgData name="Alice Chantal Baldini" userId="3fa7c476-0e78-4db3-847d-4d301434060e" providerId="ADAL" clId="{BC2FA380-0528-4EC8-9974-D71396ECD39F}" dt="2021-05-07T10:51:33.696" v="154" actId="2711"/>
          <ac:cxnSpMkLst>
            <pc:docMk/>
            <pc:sldMk cId="1878893188" sldId="790"/>
            <ac:cxnSpMk id="3" creationId="{3871C375-57DA-3B4E-91FA-38DE31975F9B}"/>
          </ac:cxnSpMkLst>
        </pc:cxnChg>
        <pc:cxnChg chg="mod">
          <ac:chgData name="Alice Chantal Baldini" userId="3fa7c476-0e78-4db3-847d-4d301434060e" providerId="ADAL" clId="{BC2FA380-0528-4EC8-9974-D71396ECD39F}" dt="2021-05-07T10:51:33.696" v="154" actId="2711"/>
          <ac:cxnSpMkLst>
            <pc:docMk/>
            <pc:sldMk cId="1878893188" sldId="790"/>
            <ac:cxnSpMk id="6" creationId="{420CA0EF-7EA5-EA4B-A729-632D55676F12}"/>
          </ac:cxnSpMkLst>
        </pc:cxnChg>
      </pc:sldChg>
      <pc:sldChg chg="addSp delSp modSp add mod">
        <pc:chgData name="Alice Chantal Baldini" userId="3fa7c476-0e78-4db3-847d-4d301434060e" providerId="ADAL" clId="{BC2FA380-0528-4EC8-9974-D71396ECD39F}" dt="2021-05-07T10:51:38.660" v="155" actId="2711"/>
        <pc:sldMkLst>
          <pc:docMk/>
          <pc:sldMk cId="2075440803" sldId="791"/>
        </pc:sldMkLst>
        <pc:spChg chg="del">
          <ac:chgData name="Alice Chantal Baldini" userId="3fa7c476-0e78-4db3-847d-4d301434060e" providerId="ADAL" clId="{BC2FA380-0528-4EC8-9974-D71396ECD39F}" dt="2021-05-07T10:46:06.721" v="68" actId="478"/>
          <ac:spMkLst>
            <pc:docMk/>
            <pc:sldMk cId="2075440803" sldId="791"/>
            <ac:spMk id="5" creationId="{00000000-0000-0000-0000-000000000000}"/>
          </ac:spMkLst>
        </pc:spChg>
        <pc:spChg chg="del">
          <ac:chgData name="Alice Chantal Baldini" userId="3fa7c476-0e78-4db3-847d-4d301434060e" providerId="ADAL" clId="{BC2FA380-0528-4EC8-9974-D71396ECD39F}" dt="2021-05-07T10:46:06.721" v="68" actId="478"/>
          <ac:spMkLst>
            <pc:docMk/>
            <pc:sldMk cId="2075440803" sldId="791"/>
            <ac:spMk id="9" creationId="{3A7CC582-7220-4A49-9E85-03AB0680BF8B}"/>
          </ac:spMkLst>
        </pc:spChg>
        <pc:spChg chg="del">
          <ac:chgData name="Alice Chantal Baldini" userId="3fa7c476-0e78-4db3-847d-4d301434060e" providerId="ADAL" clId="{BC2FA380-0528-4EC8-9974-D71396ECD39F}" dt="2021-05-07T10:46:06.721" v="68" actId="478"/>
          <ac:spMkLst>
            <pc:docMk/>
            <pc:sldMk cId="2075440803" sldId="791"/>
            <ac:spMk id="10" creationId="{47BF1898-2779-5A47-AA6F-3FE7B072DE12}"/>
          </ac:spMkLst>
        </pc:spChg>
        <pc:spChg chg="mod">
          <ac:chgData name="Alice Chantal Baldini" userId="3fa7c476-0e78-4db3-847d-4d301434060e" providerId="ADAL" clId="{BC2FA380-0528-4EC8-9974-D71396ECD39F}" dt="2021-05-07T10:51:38.660" v="155" actId="2711"/>
          <ac:spMkLst>
            <pc:docMk/>
            <pc:sldMk cId="2075440803" sldId="791"/>
            <ac:spMk id="11" creationId="{64EA9B59-35A8-F740-94A4-FFFA01A73E1D}"/>
          </ac:spMkLst>
        </pc:spChg>
        <pc:spChg chg="mod">
          <ac:chgData name="Alice Chantal Baldini" userId="3fa7c476-0e78-4db3-847d-4d301434060e" providerId="ADAL" clId="{BC2FA380-0528-4EC8-9974-D71396ECD39F}" dt="2021-05-07T10:51:38.660" v="155" actId="2711"/>
          <ac:spMkLst>
            <pc:docMk/>
            <pc:sldMk cId="2075440803" sldId="791"/>
            <ac:spMk id="12" creationId="{3C5D583D-65E0-FA4B-A5C4-53BAB0ED3712}"/>
          </ac:spMkLst>
        </pc:spChg>
        <pc:spChg chg="add mod">
          <ac:chgData name="Alice Chantal Baldini" userId="3fa7c476-0e78-4db3-847d-4d301434060e" providerId="ADAL" clId="{BC2FA380-0528-4EC8-9974-D71396ECD39F}" dt="2021-05-07T10:51:38.660" v="155" actId="2711"/>
          <ac:spMkLst>
            <pc:docMk/>
            <pc:sldMk cId="2075440803" sldId="791"/>
            <ac:spMk id="13" creationId="{93453859-3E35-433D-99CE-3245BBB95185}"/>
          </ac:spMkLst>
        </pc:spChg>
        <pc:spChg chg="add mod">
          <ac:chgData name="Alice Chantal Baldini" userId="3fa7c476-0e78-4db3-847d-4d301434060e" providerId="ADAL" clId="{BC2FA380-0528-4EC8-9974-D71396ECD39F}" dt="2021-05-07T10:51:38.660" v="155" actId="2711"/>
          <ac:spMkLst>
            <pc:docMk/>
            <pc:sldMk cId="2075440803" sldId="791"/>
            <ac:spMk id="14" creationId="{739AAA43-A28D-4E79-851A-E23F2CD82857}"/>
          </ac:spMkLst>
        </pc:spChg>
        <pc:spChg chg="add mod">
          <ac:chgData name="Alice Chantal Baldini" userId="3fa7c476-0e78-4db3-847d-4d301434060e" providerId="ADAL" clId="{BC2FA380-0528-4EC8-9974-D71396ECD39F}" dt="2021-05-07T10:51:38.660" v="155" actId="2711"/>
          <ac:spMkLst>
            <pc:docMk/>
            <pc:sldMk cId="2075440803" sldId="791"/>
            <ac:spMk id="15" creationId="{69E0756E-021A-46FA-976A-5FED22F4EDAA}"/>
          </ac:spMkLst>
        </pc:spChg>
        <pc:cxnChg chg="mod">
          <ac:chgData name="Alice Chantal Baldini" userId="3fa7c476-0e78-4db3-847d-4d301434060e" providerId="ADAL" clId="{BC2FA380-0528-4EC8-9974-D71396ECD39F}" dt="2021-05-07T10:51:38.660" v="155" actId="2711"/>
          <ac:cxnSpMkLst>
            <pc:docMk/>
            <pc:sldMk cId="2075440803" sldId="791"/>
            <ac:cxnSpMk id="3" creationId="{3871C375-57DA-3B4E-91FA-38DE31975F9B}"/>
          </ac:cxnSpMkLst>
        </pc:cxnChg>
        <pc:cxnChg chg="mod">
          <ac:chgData name="Alice Chantal Baldini" userId="3fa7c476-0e78-4db3-847d-4d301434060e" providerId="ADAL" clId="{BC2FA380-0528-4EC8-9974-D71396ECD39F}" dt="2021-05-07T10:51:38.660" v="155" actId="2711"/>
          <ac:cxnSpMkLst>
            <pc:docMk/>
            <pc:sldMk cId="2075440803" sldId="791"/>
            <ac:cxnSpMk id="4" creationId="{61550D8A-3276-4844-9204-44D9707A3553}"/>
          </ac:cxnSpMkLst>
        </pc:cxnChg>
        <pc:cxnChg chg="mod">
          <ac:chgData name="Alice Chantal Baldini" userId="3fa7c476-0e78-4db3-847d-4d301434060e" providerId="ADAL" clId="{BC2FA380-0528-4EC8-9974-D71396ECD39F}" dt="2021-05-07T10:51:38.660" v="155" actId="2711"/>
          <ac:cxnSpMkLst>
            <pc:docMk/>
            <pc:sldMk cId="2075440803" sldId="791"/>
            <ac:cxnSpMk id="6" creationId="{420CA0EF-7EA5-EA4B-A729-632D55676F12}"/>
          </ac:cxnSpMkLst>
        </pc:cxnChg>
      </pc:sldChg>
      <pc:sldChg chg="addSp delSp modSp add mod">
        <pc:chgData name="Alice Chantal Baldini" userId="3fa7c476-0e78-4db3-847d-4d301434060e" providerId="ADAL" clId="{BC2FA380-0528-4EC8-9974-D71396ECD39F}" dt="2021-05-07T10:52:33.012" v="167" actId="6549"/>
        <pc:sldMkLst>
          <pc:docMk/>
          <pc:sldMk cId="2745820436" sldId="792"/>
        </pc:sldMkLst>
        <pc:spChg chg="del">
          <ac:chgData name="Alice Chantal Baldini" userId="3fa7c476-0e78-4db3-847d-4d301434060e" providerId="ADAL" clId="{BC2FA380-0528-4EC8-9974-D71396ECD39F}" dt="2021-05-07T10:47:53.577" v="129" actId="478"/>
          <ac:spMkLst>
            <pc:docMk/>
            <pc:sldMk cId="2745820436" sldId="792"/>
            <ac:spMk id="2" creationId="{A7198750-8CF0-444E-9762-464521079F9F}"/>
          </ac:spMkLst>
        </pc:spChg>
        <pc:spChg chg="del">
          <ac:chgData name="Alice Chantal Baldini" userId="3fa7c476-0e78-4db3-847d-4d301434060e" providerId="ADAL" clId="{BC2FA380-0528-4EC8-9974-D71396ECD39F}" dt="2021-05-07T10:46:12.445" v="70" actId="478"/>
          <ac:spMkLst>
            <pc:docMk/>
            <pc:sldMk cId="2745820436" sldId="792"/>
            <ac:spMk id="5" creationId="{00000000-0000-0000-0000-000000000000}"/>
          </ac:spMkLst>
        </pc:spChg>
        <pc:spChg chg="del">
          <ac:chgData name="Alice Chantal Baldini" userId="3fa7c476-0e78-4db3-847d-4d301434060e" providerId="ADAL" clId="{BC2FA380-0528-4EC8-9974-D71396ECD39F}" dt="2021-05-07T10:46:12.445" v="70" actId="478"/>
          <ac:spMkLst>
            <pc:docMk/>
            <pc:sldMk cId="2745820436" sldId="792"/>
            <ac:spMk id="9" creationId="{3A7CC582-7220-4A49-9E85-03AB0680BF8B}"/>
          </ac:spMkLst>
        </pc:spChg>
        <pc:spChg chg="del">
          <ac:chgData name="Alice Chantal Baldini" userId="3fa7c476-0e78-4db3-847d-4d301434060e" providerId="ADAL" clId="{BC2FA380-0528-4EC8-9974-D71396ECD39F}" dt="2021-05-07T10:46:12.445" v="70" actId="478"/>
          <ac:spMkLst>
            <pc:docMk/>
            <pc:sldMk cId="2745820436" sldId="792"/>
            <ac:spMk id="10" creationId="{47BF1898-2779-5A47-AA6F-3FE7B072DE12}"/>
          </ac:spMkLst>
        </pc:spChg>
        <pc:spChg chg="mod">
          <ac:chgData name="Alice Chantal Baldini" userId="3fa7c476-0e78-4db3-847d-4d301434060e" providerId="ADAL" clId="{BC2FA380-0528-4EC8-9974-D71396ECD39F}" dt="2021-05-07T10:52:33.012" v="167" actId="6549"/>
          <ac:spMkLst>
            <pc:docMk/>
            <pc:sldMk cId="2745820436" sldId="792"/>
            <ac:spMk id="11" creationId="{64EA9B59-35A8-F740-94A4-FFFA01A73E1D}"/>
          </ac:spMkLst>
        </pc:spChg>
        <pc:spChg chg="mod">
          <ac:chgData name="Alice Chantal Baldini" userId="3fa7c476-0e78-4db3-847d-4d301434060e" providerId="ADAL" clId="{BC2FA380-0528-4EC8-9974-D71396ECD39F}" dt="2021-05-07T10:51:42.525" v="156" actId="2711"/>
          <ac:spMkLst>
            <pc:docMk/>
            <pc:sldMk cId="2745820436" sldId="792"/>
            <ac:spMk id="12" creationId="{43AC0CA6-5E9C-7040-AFFA-74069D650D36}"/>
          </ac:spMkLst>
        </pc:spChg>
        <pc:spChg chg="add mod">
          <ac:chgData name="Alice Chantal Baldini" userId="3fa7c476-0e78-4db3-847d-4d301434060e" providerId="ADAL" clId="{BC2FA380-0528-4EC8-9974-D71396ECD39F}" dt="2021-05-07T10:51:42.525" v="156" actId="2711"/>
          <ac:spMkLst>
            <pc:docMk/>
            <pc:sldMk cId="2745820436" sldId="792"/>
            <ac:spMk id="13" creationId="{FD1E18B9-40F2-4280-9FBF-9450545C8379}"/>
          </ac:spMkLst>
        </pc:spChg>
        <pc:spChg chg="add mod">
          <ac:chgData name="Alice Chantal Baldini" userId="3fa7c476-0e78-4db3-847d-4d301434060e" providerId="ADAL" clId="{BC2FA380-0528-4EC8-9974-D71396ECD39F}" dt="2021-05-07T10:51:42.525" v="156" actId="2711"/>
          <ac:spMkLst>
            <pc:docMk/>
            <pc:sldMk cId="2745820436" sldId="792"/>
            <ac:spMk id="14" creationId="{37103000-E2E7-49D5-BA36-D773B0AA20AC}"/>
          </ac:spMkLst>
        </pc:spChg>
        <pc:spChg chg="add mod">
          <ac:chgData name="Alice Chantal Baldini" userId="3fa7c476-0e78-4db3-847d-4d301434060e" providerId="ADAL" clId="{BC2FA380-0528-4EC8-9974-D71396ECD39F}" dt="2021-05-07T10:51:42.525" v="156" actId="2711"/>
          <ac:spMkLst>
            <pc:docMk/>
            <pc:sldMk cId="2745820436" sldId="792"/>
            <ac:spMk id="15" creationId="{D38094EC-ED6E-4275-9616-77180FC74D3B}"/>
          </ac:spMkLst>
        </pc:spChg>
        <pc:cxnChg chg="mod">
          <ac:chgData name="Alice Chantal Baldini" userId="3fa7c476-0e78-4db3-847d-4d301434060e" providerId="ADAL" clId="{BC2FA380-0528-4EC8-9974-D71396ECD39F}" dt="2021-05-07T10:51:42.525" v="156" actId="2711"/>
          <ac:cxnSpMkLst>
            <pc:docMk/>
            <pc:sldMk cId="2745820436" sldId="792"/>
            <ac:cxnSpMk id="3" creationId="{3871C375-57DA-3B4E-91FA-38DE31975F9B}"/>
          </ac:cxnSpMkLst>
        </pc:cxnChg>
        <pc:cxnChg chg="mod">
          <ac:chgData name="Alice Chantal Baldini" userId="3fa7c476-0e78-4db3-847d-4d301434060e" providerId="ADAL" clId="{BC2FA380-0528-4EC8-9974-D71396ECD39F}" dt="2021-05-07T10:51:42.525" v="156" actId="2711"/>
          <ac:cxnSpMkLst>
            <pc:docMk/>
            <pc:sldMk cId="2745820436" sldId="792"/>
            <ac:cxnSpMk id="4" creationId="{61550D8A-3276-4844-9204-44D9707A3553}"/>
          </ac:cxnSpMkLst>
        </pc:cxnChg>
        <pc:cxnChg chg="mod">
          <ac:chgData name="Alice Chantal Baldini" userId="3fa7c476-0e78-4db3-847d-4d301434060e" providerId="ADAL" clId="{BC2FA380-0528-4EC8-9974-D71396ECD39F}" dt="2021-05-07T10:51:42.525" v="156" actId="2711"/>
          <ac:cxnSpMkLst>
            <pc:docMk/>
            <pc:sldMk cId="2745820436" sldId="792"/>
            <ac:cxnSpMk id="6" creationId="{420CA0EF-7EA5-EA4B-A729-632D55676F12}"/>
          </ac:cxnSpMkLst>
        </pc:cxnChg>
      </pc:sldChg>
      <pc:sldChg chg="addSp delSp modSp add mod">
        <pc:chgData name="Alice Chantal Baldini" userId="3fa7c476-0e78-4db3-847d-4d301434060e" providerId="ADAL" clId="{BC2FA380-0528-4EC8-9974-D71396ECD39F}" dt="2021-05-10T03:26:27.682" v="3119" actId="1036"/>
        <pc:sldMkLst>
          <pc:docMk/>
          <pc:sldMk cId="1405305962" sldId="793"/>
        </pc:sldMkLst>
        <pc:spChg chg="del">
          <ac:chgData name="Alice Chantal Baldini" userId="3fa7c476-0e78-4db3-847d-4d301434060e" providerId="ADAL" clId="{BC2FA380-0528-4EC8-9974-D71396ECD39F}" dt="2021-05-07T10:49:44.712" v="139" actId="478"/>
          <ac:spMkLst>
            <pc:docMk/>
            <pc:sldMk cId="1405305962" sldId="793"/>
            <ac:spMk id="2" creationId="{A7198750-8CF0-444E-9762-464521079F9F}"/>
          </ac:spMkLst>
        </pc:spChg>
        <pc:spChg chg="del">
          <ac:chgData name="Alice Chantal Baldini" userId="3fa7c476-0e78-4db3-847d-4d301434060e" providerId="ADAL" clId="{BC2FA380-0528-4EC8-9974-D71396ECD39F}" dt="2021-05-07T10:46:18.824" v="72" actId="478"/>
          <ac:spMkLst>
            <pc:docMk/>
            <pc:sldMk cId="1405305962" sldId="793"/>
            <ac:spMk id="5" creationId="{00000000-0000-0000-0000-000000000000}"/>
          </ac:spMkLst>
        </pc:spChg>
        <pc:spChg chg="del">
          <ac:chgData name="Alice Chantal Baldini" userId="3fa7c476-0e78-4db3-847d-4d301434060e" providerId="ADAL" clId="{BC2FA380-0528-4EC8-9974-D71396ECD39F}" dt="2021-05-07T10:46:18.824" v="72" actId="478"/>
          <ac:spMkLst>
            <pc:docMk/>
            <pc:sldMk cId="1405305962" sldId="793"/>
            <ac:spMk id="9" creationId="{3A7CC582-7220-4A49-9E85-03AB0680BF8B}"/>
          </ac:spMkLst>
        </pc:spChg>
        <pc:spChg chg="del">
          <ac:chgData name="Alice Chantal Baldini" userId="3fa7c476-0e78-4db3-847d-4d301434060e" providerId="ADAL" clId="{BC2FA380-0528-4EC8-9974-D71396ECD39F}" dt="2021-05-07T10:46:18.824" v="72" actId="478"/>
          <ac:spMkLst>
            <pc:docMk/>
            <pc:sldMk cId="1405305962" sldId="793"/>
            <ac:spMk id="10" creationId="{47BF1898-2779-5A47-AA6F-3FE7B072DE12}"/>
          </ac:spMkLst>
        </pc:spChg>
        <pc:spChg chg="del">
          <ac:chgData name="Alice Chantal Baldini" userId="3fa7c476-0e78-4db3-847d-4d301434060e" providerId="ADAL" clId="{BC2FA380-0528-4EC8-9974-D71396ECD39F}" dt="2021-05-07T10:49:43.062" v="138" actId="478"/>
          <ac:spMkLst>
            <pc:docMk/>
            <pc:sldMk cId="1405305962" sldId="793"/>
            <ac:spMk id="12" creationId="{F2E8CEAE-8AC5-774F-8D2D-F09A8B72BF17}"/>
          </ac:spMkLst>
        </pc:spChg>
        <pc:spChg chg="del">
          <ac:chgData name="Alice Chantal Baldini" userId="3fa7c476-0e78-4db3-847d-4d301434060e" providerId="ADAL" clId="{BC2FA380-0528-4EC8-9974-D71396ECD39F}" dt="2021-05-07T10:50:30.791" v="146" actId="478"/>
          <ac:spMkLst>
            <pc:docMk/>
            <pc:sldMk cId="1405305962" sldId="793"/>
            <ac:spMk id="13" creationId="{93F81A75-CC65-F443-BE48-727D7D7DA2B4}"/>
          </ac:spMkLst>
        </pc:spChg>
        <pc:spChg chg="mod">
          <ac:chgData name="Alice Chantal Baldini" userId="3fa7c476-0e78-4db3-847d-4d301434060e" providerId="ADAL" clId="{BC2FA380-0528-4EC8-9974-D71396ECD39F}" dt="2021-05-07T10:51:46.412" v="157" actId="2711"/>
          <ac:spMkLst>
            <pc:docMk/>
            <pc:sldMk cId="1405305962" sldId="793"/>
            <ac:spMk id="14" creationId="{634F9897-75AA-9B41-B34A-68383B9E0F0D}"/>
          </ac:spMkLst>
        </pc:spChg>
        <pc:spChg chg="add mod">
          <ac:chgData name="Alice Chantal Baldini" userId="3fa7c476-0e78-4db3-847d-4d301434060e" providerId="ADAL" clId="{BC2FA380-0528-4EC8-9974-D71396ECD39F}" dt="2021-05-07T10:51:46.412" v="157" actId="2711"/>
          <ac:spMkLst>
            <pc:docMk/>
            <pc:sldMk cId="1405305962" sldId="793"/>
            <ac:spMk id="15" creationId="{406E732B-2C5A-48BB-A251-7117E0754864}"/>
          </ac:spMkLst>
        </pc:spChg>
        <pc:spChg chg="add mod">
          <ac:chgData name="Alice Chantal Baldini" userId="3fa7c476-0e78-4db3-847d-4d301434060e" providerId="ADAL" clId="{BC2FA380-0528-4EC8-9974-D71396ECD39F}" dt="2021-05-07T10:51:46.412" v="157" actId="2711"/>
          <ac:spMkLst>
            <pc:docMk/>
            <pc:sldMk cId="1405305962" sldId="793"/>
            <ac:spMk id="16" creationId="{24CED8F9-6C77-4F87-92A0-79B1D5E22855}"/>
          </ac:spMkLst>
        </pc:spChg>
        <pc:spChg chg="add mod">
          <ac:chgData name="Alice Chantal Baldini" userId="3fa7c476-0e78-4db3-847d-4d301434060e" providerId="ADAL" clId="{BC2FA380-0528-4EC8-9974-D71396ECD39F}" dt="2021-05-07T10:51:46.412" v="157" actId="2711"/>
          <ac:spMkLst>
            <pc:docMk/>
            <pc:sldMk cId="1405305962" sldId="793"/>
            <ac:spMk id="17" creationId="{5EA3BAF0-780E-4224-9DAD-51C1CC7D18CF}"/>
          </ac:spMkLst>
        </pc:spChg>
        <pc:spChg chg="add mod">
          <ac:chgData name="Alice Chantal Baldini" userId="3fa7c476-0e78-4db3-847d-4d301434060e" providerId="ADAL" clId="{BC2FA380-0528-4EC8-9974-D71396ECD39F}" dt="2021-05-07T10:51:46.412" v="157" actId="2711"/>
          <ac:spMkLst>
            <pc:docMk/>
            <pc:sldMk cId="1405305962" sldId="793"/>
            <ac:spMk id="18" creationId="{24C43890-03DB-4ED4-A5F9-180EB8E9C2D4}"/>
          </ac:spMkLst>
        </pc:spChg>
        <pc:cxnChg chg="mod">
          <ac:chgData name="Alice Chantal Baldini" userId="3fa7c476-0e78-4db3-847d-4d301434060e" providerId="ADAL" clId="{BC2FA380-0528-4EC8-9974-D71396ECD39F}" dt="2021-05-07T10:51:46.412" v="157" actId="2711"/>
          <ac:cxnSpMkLst>
            <pc:docMk/>
            <pc:sldMk cId="1405305962" sldId="793"/>
            <ac:cxnSpMk id="3" creationId="{3871C375-57DA-3B4E-91FA-38DE31975F9B}"/>
          </ac:cxnSpMkLst>
        </pc:cxnChg>
        <pc:cxnChg chg="mod">
          <ac:chgData name="Alice Chantal Baldini" userId="3fa7c476-0e78-4db3-847d-4d301434060e" providerId="ADAL" clId="{BC2FA380-0528-4EC8-9974-D71396ECD39F}" dt="2021-05-10T03:26:27.682" v="3119" actId="1036"/>
          <ac:cxnSpMkLst>
            <pc:docMk/>
            <pc:sldMk cId="1405305962" sldId="793"/>
            <ac:cxnSpMk id="4" creationId="{61550D8A-3276-4844-9204-44D9707A3553}"/>
          </ac:cxnSpMkLst>
        </pc:cxnChg>
        <pc:cxnChg chg="mod">
          <ac:chgData name="Alice Chantal Baldini" userId="3fa7c476-0e78-4db3-847d-4d301434060e" providerId="ADAL" clId="{BC2FA380-0528-4EC8-9974-D71396ECD39F}" dt="2021-05-07T10:51:46.412" v="157" actId="2711"/>
          <ac:cxnSpMkLst>
            <pc:docMk/>
            <pc:sldMk cId="1405305962" sldId="793"/>
            <ac:cxnSpMk id="6" creationId="{420CA0EF-7EA5-EA4B-A729-632D55676F12}"/>
          </ac:cxnSpMkLst>
        </pc:cxnChg>
      </pc:sldChg>
      <pc:sldChg chg="modSp add mod">
        <pc:chgData name="Alice Chantal Baldini" userId="3fa7c476-0e78-4db3-847d-4d301434060e" providerId="ADAL" clId="{BC2FA380-0528-4EC8-9974-D71396ECD39F}" dt="2021-05-07T12:28:39.672" v="203" actId="113"/>
        <pc:sldMkLst>
          <pc:docMk/>
          <pc:sldMk cId="325425328" sldId="797"/>
        </pc:sldMkLst>
        <pc:spChg chg="mod">
          <ac:chgData name="Alice Chantal Baldini" userId="3fa7c476-0e78-4db3-847d-4d301434060e" providerId="ADAL" clId="{BC2FA380-0528-4EC8-9974-D71396ECD39F}" dt="2021-05-07T12:28:16.674" v="201" actId="2711"/>
          <ac:spMkLst>
            <pc:docMk/>
            <pc:sldMk cId="325425328" sldId="797"/>
            <ac:spMk id="17410" creationId="{00000000-0000-0000-0000-000000000000}"/>
          </ac:spMkLst>
        </pc:spChg>
        <pc:spChg chg="mod">
          <ac:chgData name="Alice Chantal Baldini" userId="3fa7c476-0e78-4db3-847d-4d301434060e" providerId="ADAL" clId="{BC2FA380-0528-4EC8-9974-D71396ECD39F}" dt="2021-05-07T12:28:39.672" v="203" actId="113"/>
          <ac:spMkLst>
            <pc:docMk/>
            <pc:sldMk cId="325425328" sldId="797"/>
            <ac:spMk id="17411" creationId="{00000000-0000-0000-0000-000000000000}"/>
          </ac:spMkLst>
        </pc:spChg>
      </pc:sldChg>
      <pc:sldChg chg="add del">
        <pc:chgData name="Alice Chantal Baldini" userId="3fa7c476-0e78-4db3-847d-4d301434060e" providerId="ADAL" clId="{BC2FA380-0528-4EC8-9974-D71396ECD39F}" dt="2021-05-07T12:36:16.058" v="321" actId="2696"/>
        <pc:sldMkLst>
          <pc:docMk/>
          <pc:sldMk cId="1856940141" sldId="798"/>
        </pc:sldMkLst>
      </pc:sldChg>
      <pc:sldChg chg="modSp add del mod">
        <pc:chgData name="Alice Chantal Baldini" userId="3fa7c476-0e78-4db3-847d-4d301434060e" providerId="ADAL" clId="{BC2FA380-0528-4EC8-9974-D71396ECD39F}" dt="2021-05-09T14:31:56.776" v="1822" actId="2696"/>
        <pc:sldMkLst>
          <pc:docMk/>
          <pc:sldMk cId="3389175336" sldId="799"/>
        </pc:sldMkLst>
        <pc:spChg chg="mod">
          <ac:chgData name="Alice Chantal Baldini" userId="3fa7c476-0e78-4db3-847d-4d301434060e" providerId="ADAL" clId="{BC2FA380-0528-4EC8-9974-D71396ECD39F}" dt="2021-05-07T12:34:49.366" v="308" actId="20577"/>
          <ac:spMkLst>
            <pc:docMk/>
            <pc:sldMk cId="3389175336" sldId="799"/>
            <ac:spMk id="6" creationId="{9EC37B1E-571C-4184-99AC-083E383EF838}"/>
          </ac:spMkLst>
        </pc:spChg>
      </pc:sldChg>
      <pc:sldChg chg="modSp add del mod">
        <pc:chgData name="Alice Chantal Baldini" userId="3fa7c476-0e78-4db3-847d-4d301434060e" providerId="ADAL" clId="{BC2FA380-0528-4EC8-9974-D71396ECD39F}" dt="2021-05-09T14:31:56.776" v="1822" actId="2696"/>
        <pc:sldMkLst>
          <pc:docMk/>
          <pc:sldMk cId="769251754" sldId="800"/>
        </pc:sldMkLst>
        <pc:spChg chg="mod">
          <ac:chgData name="Alice Chantal Baldini" userId="3fa7c476-0e78-4db3-847d-4d301434060e" providerId="ADAL" clId="{BC2FA380-0528-4EC8-9974-D71396ECD39F}" dt="2021-05-07T12:44:35.345" v="454" actId="20577"/>
          <ac:spMkLst>
            <pc:docMk/>
            <pc:sldMk cId="769251754" sldId="800"/>
            <ac:spMk id="6" creationId="{9EC37B1E-571C-4184-99AC-083E383EF838}"/>
          </ac:spMkLst>
        </pc:spChg>
      </pc:sldChg>
      <pc:sldChg chg="modSp add del mod">
        <pc:chgData name="Alice Chantal Baldini" userId="3fa7c476-0e78-4db3-847d-4d301434060e" providerId="ADAL" clId="{BC2FA380-0528-4EC8-9974-D71396ECD39F}" dt="2021-05-09T14:33:41.095" v="1848" actId="2696"/>
        <pc:sldMkLst>
          <pc:docMk/>
          <pc:sldMk cId="3064296085" sldId="801"/>
        </pc:sldMkLst>
        <pc:spChg chg="mod">
          <ac:chgData name="Alice Chantal Baldini" userId="3fa7c476-0e78-4db3-847d-4d301434060e" providerId="ADAL" clId="{BC2FA380-0528-4EC8-9974-D71396ECD39F}" dt="2021-05-07T12:44:28.914" v="440" actId="20577"/>
          <ac:spMkLst>
            <pc:docMk/>
            <pc:sldMk cId="3064296085" sldId="801"/>
            <ac:spMk id="6" creationId="{9EC37B1E-571C-4184-99AC-083E383EF838}"/>
          </ac:spMkLst>
        </pc:spChg>
      </pc:sldChg>
      <pc:sldChg chg="modSp add mod">
        <pc:chgData name="Alice Chantal Baldini" userId="3fa7c476-0e78-4db3-847d-4d301434060e" providerId="ADAL" clId="{BC2FA380-0528-4EC8-9974-D71396ECD39F}" dt="2021-05-07T12:50:41.620" v="520" actId="255"/>
        <pc:sldMkLst>
          <pc:docMk/>
          <pc:sldMk cId="4129133506" sldId="802"/>
        </pc:sldMkLst>
        <pc:spChg chg="mod">
          <ac:chgData name="Alice Chantal Baldini" userId="3fa7c476-0e78-4db3-847d-4d301434060e" providerId="ADAL" clId="{BC2FA380-0528-4EC8-9974-D71396ECD39F}" dt="2021-05-07T12:50:41.620" v="520" actId="255"/>
          <ac:spMkLst>
            <pc:docMk/>
            <pc:sldMk cId="4129133506" sldId="802"/>
            <ac:spMk id="4" creationId="{00000000-0000-0000-0000-000000000000}"/>
          </ac:spMkLst>
        </pc:spChg>
      </pc:sldChg>
      <pc:sldChg chg="modSp add mod">
        <pc:chgData name="Alice Chantal Baldini" userId="3fa7c476-0e78-4db3-847d-4d301434060e" providerId="ADAL" clId="{BC2FA380-0528-4EC8-9974-D71396ECD39F}" dt="2021-05-07T12:53:21.785" v="552" actId="255"/>
        <pc:sldMkLst>
          <pc:docMk/>
          <pc:sldMk cId="3485742760" sldId="803"/>
        </pc:sldMkLst>
        <pc:spChg chg="mod">
          <ac:chgData name="Alice Chantal Baldini" userId="3fa7c476-0e78-4db3-847d-4d301434060e" providerId="ADAL" clId="{BC2FA380-0528-4EC8-9974-D71396ECD39F}" dt="2021-05-07T12:53:21.785" v="552" actId="255"/>
          <ac:spMkLst>
            <pc:docMk/>
            <pc:sldMk cId="3485742760" sldId="803"/>
            <ac:spMk id="17411" creationId="{00000000-0000-0000-0000-000000000000}"/>
          </ac:spMkLst>
        </pc:spChg>
      </pc:sldChg>
      <pc:sldChg chg="modSp add mod">
        <pc:chgData name="Alice Chantal Baldini" userId="3fa7c476-0e78-4db3-847d-4d301434060e" providerId="ADAL" clId="{BC2FA380-0528-4EC8-9974-D71396ECD39F}" dt="2021-05-07T13:02:25.052" v="625"/>
        <pc:sldMkLst>
          <pc:docMk/>
          <pc:sldMk cId="1285193179" sldId="804"/>
        </pc:sldMkLst>
        <pc:spChg chg="mod">
          <ac:chgData name="Alice Chantal Baldini" userId="3fa7c476-0e78-4db3-847d-4d301434060e" providerId="ADAL" clId="{BC2FA380-0528-4EC8-9974-D71396ECD39F}" dt="2021-05-07T13:02:25.052" v="625"/>
          <ac:spMkLst>
            <pc:docMk/>
            <pc:sldMk cId="1285193179" sldId="804"/>
            <ac:spMk id="7" creationId="{00000000-0000-0000-0000-000000000000}"/>
          </ac:spMkLst>
        </pc:spChg>
      </pc:sldChg>
      <pc:sldChg chg="add del">
        <pc:chgData name="Alice Chantal Baldini" userId="3fa7c476-0e78-4db3-847d-4d301434060e" providerId="ADAL" clId="{BC2FA380-0528-4EC8-9974-D71396ECD39F}" dt="2021-05-07T12:52:41.025" v="527"/>
        <pc:sldMkLst>
          <pc:docMk/>
          <pc:sldMk cId="4219869074" sldId="804"/>
        </pc:sldMkLst>
      </pc:sldChg>
      <pc:sldChg chg="modSp add mod">
        <pc:chgData name="Alice Chantal Baldini" userId="3fa7c476-0e78-4db3-847d-4d301434060e" providerId="ADAL" clId="{BC2FA380-0528-4EC8-9974-D71396ECD39F}" dt="2021-05-07T14:02:14.991" v="914" actId="255"/>
        <pc:sldMkLst>
          <pc:docMk/>
          <pc:sldMk cId="3230368692" sldId="805"/>
        </pc:sldMkLst>
        <pc:spChg chg="mod">
          <ac:chgData name="Alice Chantal Baldini" userId="3fa7c476-0e78-4db3-847d-4d301434060e" providerId="ADAL" clId="{BC2FA380-0528-4EC8-9974-D71396ECD39F}" dt="2021-05-07T14:02:14.991" v="914" actId="255"/>
          <ac:spMkLst>
            <pc:docMk/>
            <pc:sldMk cId="3230368692" sldId="805"/>
            <ac:spMk id="7" creationId="{00000000-0000-0000-0000-000000000000}"/>
          </ac:spMkLst>
        </pc:spChg>
      </pc:sldChg>
      <pc:sldChg chg="modSp add del mod">
        <pc:chgData name="Alice Chantal Baldini" userId="3fa7c476-0e78-4db3-847d-4d301434060e" providerId="ADAL" clId="{BC2FA380-0528-4EC8-9974-D71396ECD39F}" dt="2021-05-07T13:22:47" v="683" actId="2696"/>
        <pc:sldMkLst>
          <pc:docMk/>
          <pc:sldMk cId="3509501007" sldId="806"/>
        </pc:sldMkLst>
        <pc:spChg chg="mod">
          <ac:chgData name="Alice Chantal Baldini" userId="3fa7c476-0e78-4db3-847d-4d301434060e" providerId="ADAL" clId="{BC2FA380-0528-4EC8-9974-D71396ECD39F}" dt="2021-05-07T13:22:04.646" v="680" actId="20577"/>
          <ac:spMkLst>
            <pc:docMk/>
            <pc:sldMk cId="3509501007" sldId="806"/>
            <ac:spMk id="4" creationId="{1F414520-17B7-40E2-8BBD-BF7A10A4C4D6}"/>
          </ac:spMkLst>
        </pc:spChg>
      </pc:sldChg>
      <pc:sldChg chg="modSp add mod">
        <pc:chgData name="Alice Chantal Baldini" userId="3fa7c476-0e78-4db3-847d-4d301434060e" providerId="ADAL" clId="{BC2FA380-0528-4EC8-9974-D71396ECD39F}" dt="2021-05-07T13:31:29.402" v="777" actId="255"/>
        <pc:sldMkLst>
          <pc:docMk/>
          <pc:sldMk cId="3756081106" sldId="806"/>
        </pc:sldMkLst>
        <pc:spChg chg="mod">
          <ac:chgData name="Alice Chantal Baldini" userId="3fa7c476-0e78-4db3-847d-4d301434060e" providerId="ADAL" clId="{BC2FA380-0528-4EC8-9974-D71396ECD39F}" dt="2021-05-07T13:30:05.668" v="770" actId="20577"/>
          <ac:spMkLst>
            <pc:docMk/>
            <pc:sldMk cId="3756081106" sldId="806"/>
            <ac:spMk id="4" creationId="{1F414520-17B7-40E2-8BBD-BF7A10A4C4D6}"/>
          </ac:spMkLst>
        </pc:spChg>
        <pc:spChg chg="mod">
          <ac:chgData name="Alice Chantal Baldini" userId="3fa7c476-0e78-4db3-847d-4d301434060e" providerId="ADAL" clId="{BC2FA380-0528-4EC8-9974-D71396ECD39F}" dt="2021-05-07T13:31:29.402" v="777" actId="255"/>
          <ac:spMkLst>
            <pc:docMk/>
            <pc:sldMk cId="3756081106" sldId="806"/>
            <ac:spMk id="7" creationId="{00000000-0000-0000-0000-000000000000}"/>
          </ac:spMkLst>
        </pc:spChg>
      </pc:sldChg>
      <pc:sldChg chg="modSp add mod">
        <pc:chgData name="Alice Chantal Baldini" userId="3fa7c476-0e78-4db3-847d-4d301434060e" providerId="ADAL" clId="{BC2FA380-0528-4EC8-9974-D71396ECD39F}" dt="2021-05-07T14:02:53.720" v="982" actId="255"/>
        <pc:sldMkLst>
          <pc:docMk/>
          <pc:sldMk cId="2163090277" sldId="807"/>
        </pc:sldMkLst>
        <pc:spChg chg="mod">
          <ac:chgData name="Alice Chantal Baldini" userId="3fa7c476-0e78-4db3-847d-4d301434060e" providerId="ADAL" clId="{BC2FA380-0528-4EC8-9974-D71396ECD39F}" dt="2021-05-07T14:02:53.720" v="982" actId="255"/>
          <ac:spMkLst>
            <pc:docMk/>
            <pc:sldMk cId="2163090277" sldId="807"/>
            <ac:spMk id="7" creationId="{00000000-0000-0000-0000-000000000000}"/>
          </ac:spMkLst>
        </pc:spChg>
      </pc:sldChg>
      <pc:sldChg chg="delSp modSp add del mod">
        <pc:chgData name="Alice Chantal Baldini" userId="3fa7c476-0e78-4db3-847d-4d301434060e" providerId="ADAL" clId="{BC2FA380-0528-4EC8-9974-D71396ECD39F}" dt="2021-05-09T19:09:42.342" v="2928" actId="2696"/>
        <pc:sldMkLst>
          <pc:docMk/>
          <pc:sldMk cId="674863369" sldId="808"/>
        </pc:sldMkLst>
        <pc:spChg chg="mod">
          <ac:chgData name="Alice Chantal Baldini" userId="3fa7c476-0e78-4db3-847d-4d301434060e" providerId="ADAL" clId="{BC2FA380-0528-4EC8-9974-D71396ECD39F}" dt="2021-05-09T18:43:53.563" v="2918" actId="20577"/>
          <ac:spMkLst>
            <pc:docMk/>
            <pc:sldMk cId="674863369" sldId="808"/>
            <ac:spMk id="21507" creationId="{00000000-0000-0000-0000-000000000000}"/>
          </ac:spMkLst>
        </pc:spChg>
        <pc:picChg chg="del">
          <ac:chgData name="Alice Chantal Baldini" userId="3fa7c476-0e78-4db3-847d-4d301434060e" providerId="ADAL" clId="{BC2FA380-0528-4EC8-9974-D71396ECD39F}" dt="2021-05-07T15:29:03.984" v="1392" actId="478"/>
          <ac:picMkLst>
            <pc:docMk/>
            <pc:sldMk cId="674863369" sldId="808"/>
            <ac:picMk id="18436" creationId="{00000000-0000-0000-0000-000000000000}"/>
          </ac:picMkLst>
        </pc:picChg>
      </pc:sldChg>
      <pc:sldChg chg="modSp add mod">
        <pc:chgData name="Alice Chantal Baldini" userId="3fa7c476-0e78-4db3-847d-4d301434060e" providerId="ADAL" clId="{BC2FA380-0528-4EC8-9974-D71396ECD39F}" dt="2021-05-09T14:26:21.219" v="1807" actId="20577"/>
        <pc:sldMkLst>
          <pc:docMk/>
          <pc:sldMk cId="3472616001" sldId="809"/>
        </pc:sldMkLst>
        <pc:spChg chg="mod">
          <ac:chgData name="Alice Chantal Baldini" userId="3fa7c476-0e78-4db3-847d-4d301434060e" providerId="ADAL" clId="{BC2FA380-0528-4EC8-9974-D71396ECD39F}" dt="2021-05-09T14:24:40.272" v="1791" actId="207"/>
          <ac:spMkLst>
            <pc:docMk/>
            <pc:sldMk cId="3472616001" sldId="809"/>
            <ac:spMk id="4" creationId="{00000000-0000-0000-0000-000000000000}"/>
          </ac:spMkLst>
        </pc:spChg>
        <pc:spChg chg="mod">
          <ac:chgData name="Alice Chantal Baldini" userId="3fa7c476-0e78-4db3-847d-4d301434060e" providerId="ADAL" clId="{BC2FA380-0528-4EC8-9974-D71396ECD39F}" dt="2021-05-09T14:26:21.219" v="1807" actId="20577"/>
          <ac:spMkLst>
            <pc:docMk/>
            <pc:sldMk cId="3472616001" sldId="809"/>
            <ac:spMk id="7" creationId="{92AB5237-F09A-4829-BA85-C6447BAB6D66}"/>
          </ac:spMkLst>
        </pc:spChg>
      </pc:sldChg>
      <pc:sldChg chg="modSp add mod">
        <pc:chgData name="Alice Chantal Baldini" userId="3fa7c476-0e78-4db3-847d-4d301434060e" providerId="ADAL" clId="{BC2FA380-0528-4EC8-9974-D71396ECD39F}" dt="2021-05-09T14:25:26.830" v="1798" actId="11"/>
        <pc:sldMkLst>
          <pc:docMk/>
          <pc:sldMk cId="1672709372" sldId="810"/>
        </pc:sldMkLst>
        <pc:spChg chg="mod">
          <ac:chgData name="Alice Chantal Baldini" userId="3fa7c476-0e78-4db3-847d-4d301434060e" providerId="ADAL" clId="{BC2FA380-0528-4EC8-9974-D71396ECD39F}" dt="2021-05-09T14:24:56.806" v="1794" actId="207"/>
          <ac:spMkLst>
            <pc:docMk/>
            <pc:sldMk cId="1672709372" sldId="810"/>
            <ac:spMk id="4" creationId="{00000000-0000-0000-0000-000000000000}"/>
          </ac:spMkLst>
        </pc:spChg>
        <pc:spChg chg="mod">
          <ac:chgData name="Alice Chantal Baldini" userId="3fa7c476-0e78-4db3-847d-4d301434060e" providerId="ADAL" clId="{BC2FA380-0528-4EC8-9974-D71396ECD39F}" dt="2021-05-09T14:25:26.830" v="1798" actId="11"/>
          <ac:spMkLst>
            <pc:docMk/>
            <pc:sldMk cId="1672709372" sldId="810"/>
            <ac:spMk id="7" creationId="{92AB5237-F09A-4829-BA85-C6447BAB6D66}"/>
          </ac:spMkLst>
        </pc:spChg>
      </pc:sldChg>
      <pc:sldChg chg="modSp add mod">
        <pc:chgData name="Alice Chantal Baldini" userId="3fa7c476-0e78-4db3-847d-4d301434060e" providerId="ADAL" clId="{BC2FA380-0528-4EC8-9974-D71396ECD39F}" dt="2021-05-09T14:25:48.952" v="1804" actId="11"/>
        <pc:sldMkLst>
          <pc:docMk/>
          <pc:sldMk cId="1699469798" sldId="811"/>
        </pc:sldMkLst>
        <pc:spChg chg="mod">
          <ac:chgData name="Alice Chantal Baldini" userId="3fa7c476-0e78-4db3-847d-4d301434060e" providerId="ADAL" clId="{BC2FA380-0528-4EC8-9974-D71396ECD39F}" dt="2021-05-09T14:25:37.287" v="1800" actId="207"/>
          <ac:spMkLst>
            <pc:docMk/>
            <pc:sldMk cId="1699469798" sldId="811"/>
            <ac:spMk id="4" creationId="{00000000-0000-0000-0000-000000000000}"/>
          </ac:spMkLst>
        </pc:spChg>
        <pc:spChg chg="mod">
          <ac:chgData name="Alice Chantal Baldini" userId="3fa7c476-0e78-4db3-847d-4d301434060e" providerId="ADAL" clId="{BC2FA380-0528-4EC8-9974-D71396ECD39F}" dt="2021-05-09T14:25:48.952" v="1804" actId="11"/>
          <ac:spMkLst>
            <pc:docMk/>
            <pc:sldMk cId="1699469798" sldId="811"/>
            <ac:spMk id="7" creationId="{92AB5237-F09A-4829-BA85-C6447BAB6D66}"/>
          </ac:spMkLst>
        </pc:spChg>
      </pc:sldChg>
      <pc:sldChg chg="modSp add mod ord">
        <pc:chgData name="Alice Chantal Baldini" userId="3fa7c476-0e78-4db3-847d-4d301434060e" providerId="ADAL" clId="{BC2FA380-0528-4EC8-9974-D71396ECD39F}" dt="2021-05-09T14:27:00.079" v="1813"/>
        <pc:sldMkLst>
          <pc:docMk/>
          <pc:sldMk cId="4116618029" sldId="812"/>
        </pc:sldMkLst>
        <pc:spChg chg="mod">
          <ac:chgData name="Alice Chantal Baldini" userId="3fa7c476-0e78-4db3-847d-4d301434060e" providerId="ADAL" clId="{BC2FA380-0528-4EC8-9974-D71396ECD39F}" dt="2021-05-09T14:26:48.932" v="1811" actId="20577"/>
          <ac:spMkLst>
            <pc:docMk/>
            <pc:sldMk cId="4116618029" sldId="812"/>
            <ac:spMk id="7" creationId="{92AB5237-F09A-4829-BA85-C6447BAB6D66}"/>
          </ac:spMkLst>
        </pc:spChg>
      </pc:sldChg>
      <pc:sldChg chg="modSp add mod">
        <pc:chgData name="Alice Chantal Baldini" userId="3fa7c476-0e78-4db3-847d-4d301434060e" providerId="ADAL" clId="{BC2FA380-0528-4EC8-9974-D71396ECD39F}" dt="2021-05-09T14:27:20.763" v="1817" actId="20577"/>
        <pc:sldMkLst>
          <pc:docMk/>
          <pc:sldMk cId="2118155858" sldId="813"/>
        </pc:sldMkLst>
        <pc:spChg chg="mod">
          <ac:chgData name="Alice Chantal Baldini" userId="3fa7c476-0e78-4db3-847d-4d301434060e" providerId="ADAL" clId="{BC2FA380-0528-4EC8-9974-D71396ECD39F}" dt="2021-05-09T14:27:20.763" v="1817" actId="20577"/>
          <ac:spMkLst>
            <pc:docMk/>
            <pc:sldMk cId="2118155858" sldId="813"/>
            <ac:spMk id="7" creationId="{92AB5237-F09A-4829-BA85-C6447BAB6D66}"/>
          </ac:spMkLst>
        </pc:spChg>
      </pc:sldChg>
      <pc:sldChg chg="modSp add mod">
        <pc:chgData name="Alice Chantal Baldini" userId="3fa7c476-0e78-4db3-847d-4d301434060e" providerId="ADAL" clId="{BC2FA380-0528-4EC8-9974-D71396ECD39F}" dt="2021-05-09T14:27:34.379" v="1821" actId="20577"/>
        <pc:sldMkLst>
          <pc:docMk/>
          <pc:sldMk cId="147461416" sldId="814"/>
        </pc:sldMkLst>
        <pc:spChg chg="mod">
          <ac:chgData name="Alice Chantal Baldini" userId="3fa7c476-0e78-4db3-847d-4d301434060e" providerId="ADAL" clId="{BC2FA380-0528-4EC8-9974-D71396ECD39F}" dt="2021-05-09T14:27:34.379" v="1821" actId="20577"/>
          <ac:spMkLst>
            <pc:docMk/>
            <pc:sldMk cId="147461416" sldId="814"/>
            <ac:spMk id="7" creationId="{92AB5237-F09A-4829-BA85-C6447BAB6D66}"/>
          </ac:spMkLst>
        </pc:spChg>
      </pc:sldChg>
      <pc:sldChg chg="delSp add mod">
        <pc:chgData name="Alice Chantal Baldini" userId="3fa7c476-0e78-4db3-847d-4d301434060e" providerId="ADAL" clId="{BC2FA380-0528-4EC8-9974-D71396ECD39F}" dt="2021-05-09T14:38:02.256" v="1850" actId="478"/>
        <pc:sldMkLst>
          <pc:docMk/>
          <pc:sldMk cId="251691243" sldId="815"/>
        </pc:sldMkLst>
        <pc:spChg chg="del">
          <ac:chgData name="Alice Chantal Baldini" userId="3fa7c476-0e78-4db3-847d-4d301434060e" providerId="ADAL" clId="{BC2FA380-0528-4EC8-9974-D71396ECD39F}" dt="2021-05-09T14:38:02.256" v="1850" actId="478"/>
          <ac:spMkLst>
            <pc:docMk/>
            <pc:sldMk cId="251691243" sldId="815"/>
            <ac:spMk id="17411" creationId="{00000000-0000-0000-0000-000000000000}"/>
          </ac:spMkLst>
        </pc:spChg>
      </pc:sldChg>
      <pc:sldChg chg="addSp delSp modSp new mod">
        <pc:chgData name="Alice Chantal Baldini" userId="3fa7c476-0e78-4db3-847d-4d301434060e" providerId="ADAL" clId="{BC2FA380-0528-4EC8-9974-D71396ECD39F}" dt="2021-05-09T19:29:17.490" v="3029" actId="12788"/>
        <pc:sldMkLst>
          <pc:docMk/>
          <pc:sldMk cId="787726763" sldId="816"/>
        </pc:sldMkLst>
        <pc:spChg chg="add del mod">
          <ac:chgData name="Alice Chantal Baldini" userId="3fa7c476-0e78-4db3-847d-4d301434060e" providerId="ADAL" clId="{BC2FA380-0528-4EC8-9974-D71396ECD39F}" dt="2021-05-09T18:04:58.014" v="2608" actId="478"/>
          <ac:spMkLst>
            <pc:docMk/>
            <pc:sldMk cId="787726763" sldId="816"/>
            <ac:spMk id="3" creationId="{4962A355-9017-4082-A624-932445FD06CB}"/>
          </ac:spMkLst>
        </pc:spChg>
        <pc:spChg chg="add del mod">
          <ac:chgData name="Alice Chantal Baldini" userId="3fa7c476-0e78-4db3-847d-4d301434060e" providerId="ADAL" clId="{BC2FA380-0528-4EC8-9974-D71396ECD39F}" dt="2021-05-09T18:17:05.178" v="2775" actId="478"/>
          <ac:spMkLst>
            <pc:docMk/>
            <pc:sldMk cId="787726763" sldId="816"/>
            <ac:spMk id="4" creationId="{21132F6D-9739-496E-93CB-3B87AB9C7C13}"/>
          </ac:spMkLst>
        </pc:spChg>
        <pc:spChg chg="add mod">
          <ac:chgData name="Alice Chantal Baldini" userId="3fa7c476-0e78-4db3-847d-4d301434060e" providerId="ADAL" clId="{BC2FA380-0528-4EC8-9974-D71396ECD39F}" dt="2021-05-09T18:04:42.151" v="2605"/>
          <ac:spMkLst>
            <pc:docMk/>
            <pc:sldMk cId="787726763" sldId="816"/>
            <ac:spMk id="5" creationId="{9099F842-F5AE-42D9-83ED-0C649655047E}"/>
          </ac:spMkLst>
        </pc:spChg>
        <pc:spChg chg="add del mod">
          <ac:chgData name="Alice Chantal Baldini" userId="3fa7c476-0e78-4db3-847d-4d301434060e" providerId="ADAL" clId="{BC2FA380-0528-4EC8-9974-D71396ECD39F}" dt="2021-05-09T18:17:07.610" v="2776" actId="21"/>
          <ac:spMkLst>
            <pc:docMk/>
            <pc:sldMk cId="787726763" sldId="816"/>
            <ac:spMk id="6" creationId="{01718A46-CC3B-4DB1-AC5F-8CFCDB0E12F5}"/>
          </ac:spMkLst>
        </pc:spChg>
        <pc:spChg chg="add mod">
          <ac:chgData name="Alice Chantal Baldini" userId="3fa7c476-0e78-4db3-847d-4d301434060e" providerId="ADAL" clId="{BC2FA380-0528-4EC8-9974-D71396ECD39F}" dt="2021-05-09T19:29:04.903" v="3027"/>
          <ac:spMkLst>
            <pc:docMk/>
            <pc:sldMk cId="787726763" sldId="816"/>
            <ac:spMk id="8" creationId="{125AF0EB-0F5F-4BF9-A3C2-8AB622AB5AF4}"/>
          </ac:spMkLst>
        </pc:spChg>
        <pc:picChg chg="add mod modCrop">
          <ac:chgData name="Alice Chantal Baldini" userId="3fa7c476-0e78-4db3-847d-4d301434060e" providerId="ADAL" clId="{BC2FA380-0528-4EC8-9974-D71396ECD39F}" dt="2021-05-09T19:29:17.490" v="3029" actId="12788"/>
          <ac:picMkLst>
            <pc:docMk/>
            <pc:sldMk cId="787726763" sldId="816"/>
            <ac:picMk id="7" creationId="{CC30731F-D383-4A87-BD04-AECEE277C5E6}"/>
          </ac:picMkLst>
        </pc:picChg>
      </pc:sldChg>
      <pc:sldChg chg="delSp modSp add mod">
        <pc:chgData name="Alice Chantal Baldini" userId="3fa7c476-0e78-4db3-847d-4d301434060e" providerId="ADAL" clId="{BC2FA380-0528-4EC8-9974-D71396ECD39F}" dt="2021-05-09T18:29:01.816" v="2896" actId="20577"/>
        <pc:sldMkLst>
          <pc:docMk/>
          <pc:sldMk cId="39427700" sldId="817"/>
        </pc:sldMkLst>
        <pc:spChg chg="del">
          <ac:chgData name="Alice Chantal Baldini" userId="3fa7c476-0e78-4db3-847d-4d301434060e" providerId="ADAL" clId="{BC2FA380-0528-4EC8-9974-D71396ECD39F}" dt="2021-05-09T18:17:12.378" v="2778" actId="478"/>
          <ac:spMkLst>
            <pc:docMk/>
            <pc:sldMk cId="39427700" sldId="817"/>
            <ac:spMk id="4" creationId="{21132F6D-9739-496E-93CB-3B87AB9C7C13}"/>
          </ac:spMkLst>
        </pc:spChg>
        <pc:spChg chg="mod">
          <ac:chgData name="Alice Chantal Baldini" userId="3fa7c476-0e78-4db3-847d-4d301434060e" providerId="ADAL" clId="{BC2FA380-0528-4EC8-9974-D71396ECD39F}" dt="2021-05-09T18:29:01.816" v="2896" actId="20577"/>
          <ac:spMkLst>
            <pc:docMk/>
            <pc:sldMk cId="39427700" sldId="817"/>
            <ac:spMk id="6" creationId="{01718A46-CC3B-4DB1-AC5F-8CFCDB0E12F5}"/>
          </ac:spMkLst>
        </pc:spChg>
        <pc:picChg chg="del">
          <ac:chgData name="Alice Chantal Baldini" userId="3fa7c476-0e78-4db3-847d-4d301434060e" providerId="ADAL" clId="{BC2FA380-0528-4EC8-9974-D71396ECD39F}" dt="2021-05-09T18:17:10.685" v="2777" actId="478"/>
          <ac:picMkLst>
            <pc:docMk/>
            <pc:sldMk cId="39427700" sldId="817"/>
            <ac:picMk id="7" creationId="{CC30731F-D383-4A87-BD04-AECEE277C5E6}"/>
          </ac:picMkLst>
        </pc:picChg>
      </pc:sldChg>
      <pc:sldChg chg="modSp add mod">
        <pc:chgData name="Alice Chantal Baldini" userId="3fa7c476-0e78-4db3-847d-4d301434060e" providerId="ADAL" clId="{BC2FA380-0528-4EC8-9974-D71396ECD39F}" dt="2021-05-09T18:28:57.970" v="2895" actId="20577"/>
        <pc:sldMkLst>
          <pc:docMk/>
          <pc:sldMk cId="476388583" sldId="818"/>
        </pc:sldMkLst>
        <pc:spChg chg="mod">
          <ac:chgData name="Alice Chantal Baldini" userId="3fa7c476-0e78-4db3-847d-4d301434060e" providerId="ADAL" clId="{BC2FA380-0528-4EC8-9974-D71396ECD39F}" dt="2021-05-09T18:28:57.970" v="2895" actId="20577"/>
          <ac:spMkLst>
            <pc:docMk/>
            <pc:sldMk cId="476388583" sldId="818"/>
            <ac:spMk id="6" creationId="{01718A46-CC3B-4DB1-AC5F-8CFCDB0E12F5}"/>
          </ac:spMkLst>
        </pc:spChg>
      </pc:sldChg>
      <pc:sldChg chg="modSp add mod">
        <pc:chgData name="Alice Chantal Baldini" userId="3fa7c476-0e78-4db3-847d-4d301434060e" providerId="ADAL" clId="{BC2FA380-0528-4EC8-9974-D71396ECD39F}" dt="2021-05-09T18:28:53.616" v="2894" actId="20577"/>
        <pc:sldMkLst>
          <pc:docMk/>
          <pc:sldMk cId="1781549942" sldId="819"/>
        </pc:sldMkLst>
        <pc:spChg chg="mod">
          <ac:chgData name="Alice Chantal Baldini" userId="3fa7c476-0e78-4db3-847d-4d301434060e" providerId="ADAL" clId="{BC2FA380-0528-4EC8-9974-D71396ECD39F}" dt="2021-05-09T18:28:53.616" v="2894" actId="20577"/>
          <ac:spMkLst>
            <pc:docMk/>
            <pc:sldMk cId="1781549942" sldId="819"/>
            <ac:spMk id="6" creationId="{01718A46-CC3B-4DB1-AC5F-8CFCDB0E12F5}"/>
          </ac:spMkLst>
        </pc:spChg>
      </pc:sldChg>
      <pc:sldChg chg="modSp add mod">
        <pc:chgData name="Alice Chantal Baldini" userId="3fa7c476-0e78-4db3-847d-4d301434060e" providerId="ADAL" clId="{BC2FA380-0528-4EC8-9974-D71396ECD39F}" dt="2021-05-09T18:28:48.463" v="2893" actId="20577"/>
        <pc:sldMkLst>
          <pc:docMk/>
          <pc:sldMk cId="2259631149" sldId="820"/>
        </pc:sldMkLst>
        <pc:spChg chg="mod">
          <ac:chgData name="Alice Chantal Baldini" userId="3fa7c476-0e78-4db3-847d-4d301434060e" providerId="ADAL" clId="{BC2FA380-0528-4EC8-9974-D71396ECD39F}" dt="2021-05-09T18:28:48.463" v="2893" actId="20577"/>
          <ac:spMkLst>
            <pc:docMk/>
            <pc:sldMk cId="2259631149" sldId="820"/>
            <ac:spMk id="6" creationId="{01718A46-CC3B-4DB1-AC5F-8CFCDB0E12F5}"/>
          </ac:spMkLst>
        </pc:spChg>
      </pc:sldChg>
      <pc:sldChg chg="modSp add mod">
        <pc:chgData name="Alice Chantal Baldini" userId="3fa7c476-0e78-4db3-847d-4d301434060e" providerId="ADAL" clId="{BC2FA380-0528-4EC8-9974-D71396ECD39F}" dt="2021-05-09T18:28:44.311" v="2892" actId="20577"/>
        <pc:sldMkLst>
          <pc:docMk/>
          <pc:sldMk cId="189587640" sldId="821"/>
        </pc:sldMkLst>
        <pc:spChg chg="mod">
          <ac:chgData name="Alice Chantal Baldini" userId="3fa7c476-0e78-4db3-847d-4d301434060e" providerId="ADAL" clId="{BC2FA380-0528-4EC8-9974-D71396ECD39F}" dt="2021-05-09T18:28:44.311" v="2892" actId="20577"/>
          <ac:spMkLst>
            <pc:docMk/>
            <pc:sldMk cId="189587640" sldId="821"/>
            <ac:spMk id="6" creationId="{01718A46-CC3B-4DB1-AC5F-8CFCDB0E12F5}"/>
          </ac:spMkLst>
        </pc:spChg>
      </pc:sldChg>
      <pc:sldChg chg="modSp add mod">
        <pc:chgData name="Alice Chantal Baldini" userId="3fa7c476-0e78-4db3-847d-4d301434060e" providerId="ADAL" clId="{BC2FA380-0528-4EC8-9974-D71396ECD39F}" dt="2021-05-09T18:28:41.012" v="2891" actId="20577"/>
        <pc:sldMkLst>
          <pc:docMk/>
          <pc:sldMk cId="979994367" sldId="822"/>
        </pc:sldMkLst>
        <pc:spChg chg="mod">
          <ac:chgData name="Alice Chantal Baldini" userId="3fa7c476-0e78-4db3-847d-4d301434060e" providerId="ADAL" clId="{BC2FA380-0528-4EC8-9974-D71396ECD39F}" dt="2021-05-09T18:28:41.012" v="2891" actId="20577"/>
          <ac:spMkLst>
            <pc:docMk/>
            <pc:sldMk cId="979994367" sldId="822"/>
            <ac:spMk id="6" creationId="{01718A46-CC3B-4DB1-AC5F-8CFCDB0E12F5}"/>
          </ac:spMkLst>
        </pc:spChg>
      </pc:sldChg>
      <pc:sldChg chg="modSp add mod">
        <pc:chgData name="Alice Chantal Baldini" userId="3fa7c476-0e78-4db3-847d-4d301434060e" providerId="ADAL" clId="{BC2FA380-0528-4EC8-9974-D71396ECD39F}" dt="2021-05-09T18:28:37.831" v="2890" actId="20577"/>
        <pc:sldMkLst>
          <pc:docMk/>
          <pc:sldMk cId="2476614959" sldId="823"/>
        </pc:sldMkLst>
        <pc:spChg chg="mod">
          <ac:chgData name="Alice Chantal Baldini" userId="3fa7c476-0e78-4db3-847d-4d301434060e" providerId="ADAL" clId="{BC2FA380-0528-4EC8-9974-D71396ECD39F}" dt="2021-05-09T18:28:37.831" v="2890" actId="20577"/>
          <ac:spMkLst>
            <pc:docMk/>
            <pc:sldMk cId="2476614959" sldId="823"/>
            <ac:spMk id="6" creationId="{01718A46-CC3B-4DB1-AC5F-8CFCDB0E12F5}"/>
          </ac:spMkLst>
        </pc:spChg>
      </pc:sldChg>
      <pc:sldChg chg="add">
        <pc:chgData name="Alice Chantal Baldini" userId="3fa7c476-0e78-4db3-847d-4d301434060e" providerId="ADAL" clId="{BC2FA380-0528-4EC8-9974-D71396ECD39F}" dt="2021-05-09T18:28:33.978" v="2889"/>
        <pc:sldMkLst>
          <pc:docMk/>
          <pc:sldMk cId="1803961399" sldId="824"/>
        </pc:sldMkLst>
      </pc:sldChg>
      <pc:sldChg chg="modSp add mod">
        <pc:chgData name="Alice Chantal Baldini" userId="3fa7c476-0e78-4db3-847d-4d301434060e" providerId="ADAL" clId="{BC2FA380-0528-4EC8-9974-D71396ECD39F}" dt="2021-05-09T18:29:15.741" v="2898" actId="20577"/>
        <pc:sldMkLst>
          <pc:docMk/>
          <pc:sldMk cId="645849706" sldId="825"/>
        </pc:sldMkLst>
        <pc:spChg chg="mod">
          <ac:chgData name="Alice Chantal Baldini" userId="3fa7c476-0e78-4db3-847d-4d301434060e" providerId="ADAL" clId="{BC2FA380-0528-4EC8-9974-D71396ECD39F}" dt="2021-05-09T18:29:15.741" v="2898" actId="20577"/>
          <ac:spMkLst>
            <pc:docMk/>
            <pc:sldMk cId="645849706" sldId="825"/>
            <ac:spMk id="6" creationId="{01718A46-CC3B-4DB1-AC5F-8CFCDB0E12F5}"/>
          </ac:spMkLst>
        </pc:spChg>
      </pc:sldChg>
      <pc:sldChg chg="addSp modSp add mod">
        <pc:chgData name="Alice Chantal Baldini" userId="3fa7c476-0e78-4db3-847d-4d301434060e" providerId="ADAL" clId="{BC2FA380-0528-4EC8-9974-D71396ECD39F}" dt="2021-05-09T19:06:59.185" v="2927"/>
        <pc:sldMkLst>
          <pc:docMk/>
          <pc:sldMk cId="515398547" sldId="826"/>
        </pc:sldMkLst>
        <pc:picChg chg="add mod">
          <ac:chgData name="Alice Chantal Baldini" userId="3fa7c476-0e78-4db3-847d-4d301434060e" providerId="ADAL" clId="{BC2FA380-0528-4EC8-9974-D71396ECD39F}" dt="2021-05-09T19:06:59.185" v="2927"/>
          <ac:picMkLst>
            <pc:docMk/>
            <pc:sldMk cId="515398547" sldId="826"/>
            <ac:picMk id="3" creationId="{6CBBACA0-417D-4778-A94B-4F1649868965}"/>
          </ac:picMkLst>
        </pc:picChg>
      </pc:sldChg>
      <pc:sldChg chg="delSp modSp add del mod">
        <pc:chgData name="Alice Chantal Baldini" userId="3fa7c476-0e78-4db3-847d-4d301434060e" providerId="ADAL" clId="{BC2FA380-0528-4EC8-9974-D71396ECD39F}" dt="2021-05-09T19:19:34.237" v="2995" actId="2696"/>
        <pc:sldMkLst>
          <pc:docMk/>
          <pc:sldMk cId="185929604" sldId="827"/>
        </pc:sldMkLst>
        <pc:spChg chg="mod">
          <ac:chgData name="Alice Chantal Baldini" userId="3fa7c476-0e78-4db3-847d-4d301434060e" providerId="ADAL" clId="{BC2FA380-0528-4EC8-9974-D71396ECD39F}" dt="2021-05-09T19:17:23.567" v="2979" actId="20577"/>
          <ac:spMkLst>
            <pc:docMk/>
            <pc:sldMk cId="185929604" sldId="827"/>
            <ac:spMk id="3" creationId="{00000000-0000-0000-0000-000000000000}"/>
          </ac:spMkLst>
        </pc:spChg>
        <pc:picChg chg="del">
          <ac:chgData name="Alice Chantal Baldini" userId="3fa7c476-0e78-4db3-847d-4d301434060e" providerId="ADAL" clId="{BC2FA380-0528-4EC8-9974-D71396ECD39F}" dt="2021-05-09T19:17:14.500" v="2968" actId="478"/>
          <ac:picMkLst>
            <pc:docMk/>
            <pc:sldMk cId="185929604" sldId="827"/>
            <ac:picMk id="6" creationId="{84F8B4E1-9924-4671-9F21-5F290C400DAE}"/>
          </ac:picMkLst>
        </pc:picChg>
      </pc:sldChg>
      <pc:sldChg chg="add">
        <pc:chgData name="Alice Chantal Baldini" userId="3fa7c476-0e78-4db3-847d-4d301434060e" providerId="ADAL" clId="{BC2FA380-0528-4EC8-9974-D71396ECD39F}" dt="2021-05-09T19:19:53.391" v="2996"/>
        <pc:sldMkLst>
          <pc:docMk/>
          <pc:sldMk cId="4036679126" sldId="827"/>
        </pc:sldMkLst>
      </pc:sldChg>
      <pc:sldChg chg="delSp modSp add mod">
        <pc:chgData name="Alice Chantal Baldini" userId="3fa7c476-0e78-4db3-847d-4d301434060e" providerId="ADAL" clId="{BC2FA380-0528-4EC8-9974-D71396ECD39F}" dt="2021-05-09T19:18:05.048" v="2993" actId="20577"/>
        <pc:sldMkLst>
          <pc:docMk/>
          <pc:sldMk cId="1471816656" sldId="828"/>
        </pc:sldMkLst>
        <pc:spChg chg="mod">
          <ac:chgData name="Alice Chantal Baldini" userId="3fa7c476-0e78-4db3-847d-4d301434060e" providerId="ADAL" clId="{BC2FA380-0528-4EC8-9974-D71396ECD39F}" dt="2021-05-09T19:18:05.048" v="2993" actId="20577"/>
          <ac:spMkLst>
            <pc:docMk/>
            <pc:sldMk cId="1471816656" sldId="828"/>
            <ac:spMk id="3" creationId="{00000000-0000-0000-0000-000000000000}"/>
          </ac:spMkLst>
        </pc:spChg>
        <pc:picChg chg="del">
          <ac:chgData name="Alice Chantal Baldini" userId="3fa7c476-0e78-4db3-847d-4d301434060e" providerId="ADAL" clId="{BC2FA380-0528-4EC8-9974-D71396ECD39F}" dt="2021-05-09T19:17:58.080" v="2983" actId="478"/>
          <ac:picMkLst>
            <pc:docMk/>
            <pc:sldMk cId="1471816656" sldId="828"/>
            <ac:picMk id="6" creationId="{84F8B4E1-9924-4671-9F21-5F290C400DAE}"/>
          </ac:picMkLst>
        </pc:picChg>
      </pc:sldChg>
      <pc:sldChg chg="delSp add del mod">
        <pc:chgData name="Alice Chantal Baldini" userId="3fa7c476-0e78-4db3-847d-4d301434060e" providerId="ADAL" clId="{BC2FA380-0528-4EC8-9974-D71396ECD39F}" dt="2021-05-10T04:32:05.822" v="3141" actId="478"/>
        <pc:sldMkLst>
          <pc:docMk/>
          <pc:sldMk cId="1721337539" sldId="829"/>
        </pc:sldMkLst>
        <pc:picChg chg="del">
          <ac:chgData name="Alice Chantal Baldini" userId="3fa7c476-0e78-4db3-847d-4d301434060e" providerId="ADAL" clId="{BC2FA380-0528-4EC8-9974-D71396ECD39F}" dt="2021-05-10T04:32:05.822" v="3141" actId="478"/>
          <ac:picMkLst>
            <pc:docMk/>
            <pc:sldMk cId="1721337539" sldId="829"/>
            <ac:picMk id="8" creationId="{2071F642-05B4-4023-873C-1A5F5C06B908}"/>
          </ac:picMkLst>
        </pc:picChg>
      </pc:sldChg>
    </pc:docChg>
  </pc:docChgLst>
  <pc:docChgLst>
    <pc:chgData name="Alice Chantal" userId="3fa7c476-0e78-4db3-847d-4d301434060e" providerId="ADAL" clId="{F854BE0F-C339-456B-AEBE-63BFC5D2080B}"/>
    <pc:docChg chg="undo redo custSel modSld">
      <pc:chgData name="Alice Chantal" userId="3fa7c476-0e78-4db3-847d-4d301434060e" providerId="ADAL" clId="{F854BE0F-C339-456B-AEBE-63BFC5D2080B}" dt="2021-01-15T16:57:02.738" v="7227"/>
      <pc:docMkLst>
        <pc:docMk/>
      </pc:docMkLst>
      <pc:sldChg chg="addSp delSp modSp mod">
        <pc:chgData name="Alice Chantal" userId="3fa7c476-0e78-4db3-847d-4d301434060e" providerId="ADAL" clId="{F854BE0F-C339-456B-AEBE-63BFC5D2080B}" dt="2021-01-14T11:38:37.212" v="1"/>
        <pc:sldMkLst>
          <pc:docMk/>
          <pc:sldMk cId="3273947769" sldId="460"/>
        </pc:sldMkLst>
        <pc:spChg chg="del">
          <ac:chgData name="Alice Chantal" userId="3fa7c476-0e78-4db3-847d-4d301434060e" providerId="ADAL" clId="{F854BE0F-C339-456B-AEBE-63BFC5D2080B}" dt="2021-01-14T11:38:36.856" v="0" actId="478"/>
          <ac:spMkLst>
            <pc:docMk/>
            <pc:sldMk cId="3273947769" sldId="460"/>
            <ac:spMk id="4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4T11:38:37.212" v="1"/>
          <ac:spMkLst>
            <pc:docMk/>
            <pc:sldMk cId="3273947769" sldId="460"/>
            <ac:spMk id="5" creationId="{59998D7D-2722-47D9-8A1D-F67D5F7FA8A8}"/>
          </ac:spMkLst>
        </pc:spChg>
        <pc:spChg chg="add mod">
          <ac:chgData name="Alice Chantal" userId="3fa7c476-0e78-4db3-847d-4d301434060e" providerId="ADAL" clId="{F854BE0F-C339-456B-AEBE-63BFC5D2080B}" dt="2021-01-14T11:38:37.212" v="1"/>
          <ac:spMkLst>
            <pc:docMk/>
            <pc:sldMk cId="3273947769" sldId="460"/>
            <ac:spMk id="6" creationId="{F9D7CA0B-6206-4413-BC6D-D6B5736E2710}"/>
          </ac:spMkLst>
        </pc:spChg>
        <pc:spChg chg="del">
          <ac:chgData name="Alice Chantal" userId="3fa7c476-0e78-4db3-847d-4d301434060e" providerId="ADAL" clId="{F854BE0F-C339-456B-AEBE-63BFC5D2080B}" dt="2021-01-14T11:38:36.856" v="0" actId="478"/>
          <ac:spMkLst>
            <pc:docMk/>
            <pc:sldMk cId="3273947769" sldId="460"/>
            <ac:spMk id="13314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4T11:51:24.209" v="284" actId="790"/>
        <pc:sldMkLst>
          <pc:docMk/>
          <pc:sldMk cId="2433607831" sldId="462"/>
        </pc:sldMkLst>
        <pc:spChg chg="del">
          <ac:chgData name="Alice Chantal" userId="3fa7c476-0e78-4db3-847d-4d301434060e" providerId="ADAL" clId="{F854BE0F-C339-456B-AEBE-63BFC5D2080B}" dt="2021-01-14T11:48:52.896" v="191" actId="478"/>
          <ac:spMkLst>
            <pc:docMk/>
            <pc:sldMk cId="2433607831" sldId="462"/>
            <ac:spMk id="6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4T11:48:53.096" v="192"/>
          <ac:spMkLst>
            <pc:docMk/>
            <pc:sldMk cId="2433607831" sldId="462"/>
            <ac:spMk id="7" creationId="{525CBC8E-55C7-4091-A087-793520704921}"/>
          </ac:spMkLst>
        </pc:spChg>
        <pc:spChg chg="mod">
          <ac:chgData name="Alice Chantal" userId="3fa7c476-0e78-4db3-847d-4d301434060e" providerId="ADAL" clId="{F854BE0F-C339-456B-AEBE-63BFC5D2080B}" dt="2021-01-14T11:51:24.209" v="284" actId="790"/>
          <ac:spMkLst>
            <pc:docMk/>
            <pc:sldMk cId="2433607831" sldId="462"/>
            <ac:spMk id="15363" creationId="{00000000-0000-0000-0000-000000000000}"/>
          </ac:spMkLst>
        </pc:spChg>
      </pc:sldChg>
      <pc:sldChg chg="modSp mod addCm delCm">
        <pc:chgData name="Alice Chantal" userId="3fa7c476-0e78-4db3-847d-4d301434060e" providerId="ADAL" clId="{F854BE0F-C339-456B-AEBE-63BFC5D2080B}" dt="2021-01-14T13:20:44.693" v="1002" actId="20577"/>
        <pc:sldMkLst>
          <pc:docMk/>
          <pc:sldMk cId="1811853259" sldId="464"/>
        </pc:sldMkLst>
        <pc:spChg chg="mod">
          <ac:chgData name="Alice Chantal" userId="3fa7c476-0e78-4db3-847d-4d301434060e" providerId="ADAL" clId="{F854BE0F-C339-456B-AEBE-63BFC5D2080B}" dt="2021-01-14T13:19:35.497" v="976" actId="790"/>
          <ac:spMkLst>
            <pc:docMk/>
            <pc:sldMk cId="1811853259" sldId="464"/>
            <ac:spMk id="17410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4T13:20:44.693" v="1002" actId="20577"/>
          <ac:spMkLst>
            <pc:docMk/>
            <pc:sldMk cId="1811853259" sldId="464"/>
            <ac:spMk id="17411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08:52:56.764" v="2456"/>
        <pc:sldMkLst>
          <pc:docMk/>
          <pc:sldMk cId="3910000252" sldId="465"/>
        </pc:sldMkLst>
        <pc:spChg chg="add mod">
          <ac:chgData name="Alice Chantal" userId="3fa7c476-0e78-4db3-847d-4d301434060e" providerId="ADAL" clId="{F854BE0F-C339-456B-AEBE-63BFC5D2080B}" dt="2021-01-15T08:52:56.764" v="2456"/>
          <ac:spMkLst>
            <pc:docMk/>
            <pc:sldMk cId="3910000252" sldId="465"/>
            <ac:spMk id="10" creationId="{8437BBAA-B2FF-4653-A1BD-2AA77A0E3B91}"/>
          </ac:spMkLst>
        </pc:spChg>
        <pc:spChg chg="mod">
          <ac:chgData name="Alice Chantal" userId="3fa7c476-0e78-4db3-847d-4d301434060e" providerId="ADAL" clId="{F854BE0F-C339-456B-AEBE-63BFC5D2080B}" dt="2021-01-15T08:50:22.253" v="2432" actId="790"/>
          <ac:spMkLst>
            <pc:docMk/>
            <pc:sldMk cId="3910000252" sldId="465"/>
            <ac:spMk id="18434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8:50:22.253" v="2432" actId="790"/>
          <ac:spMkLst>
            <pc:docMk/>
            <pc:sldMk cId="3910000252" sldId="465"/>
            <ac:spMk id="18435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8:50:37.724" v="2434" actId="1035"/>
          <ac:spMkLst>
            <pc:docMk/>
            <pc:sldMk cId="3910000252" sldId="465"/>
            <ac:spMk id="18438" creationId="{00000000-0000-0000-0000-000000000000}"/>
          </ac:spMkLst>
        </pc:spChg>
        <pc:spChg chg="del mod">
          <ac:chgData name="Alice Chantal" userId="3fa7c476-0e78-4db3-847d-4d301434060e" providerId="ADAL" clId="{F854BE0F-C339-456B-AEBE-63BFC5D2080B}" dt="2021-01-15T08:52:56.564" v="2455" actId="478"/>
          <ac:spMkLst>
            <pc:docMk/>
            <pc:sldMk cId="3910000252" sldId="465"/>
            <ac:spMk id="18439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8:50:37.724" v="2434" actId="1035"/>
          <ac:spMkLst>
            <pc:docMk/>
            <pc:sldMk cId="3910000252" sldId="465"/>
            <ac:spMk id="18440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8:50:37.724" v="2434" actId="1035"/>
          <ac:spMkLst>
            <pc:docMk/>
            <pc:sldMk cId="3910000252" sldId="465"/>
            <ac:spMk id="18441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08:57:14.652" v="2510" actId="20577"/>
        <pc:sldMkLst>
          <pc:docMk/>
          <pc:sldMk cId="1795563765" sldId="466"/>
        </pc:sldMkLst>
        <pc:spChg chg="add mod">
          <ac:chgData name="Alice Chantal" userId="3fa7c476-0e78-4db3-847d-4d301434060e" providerId="ADAL" clId="{F854BE0F-C339-456B-AEBE-63BFC5D2080B}" dt="2021-01-15T08:50:44.201" v="2436"/>
          <ac:spMkLst>
            <pc:docMk/>
            <pc:sldMk cId="1795563765" sldId="466"/>
            <ac:spMk id="13" creationId="{BB3B1FEB-9FAA-47F7-A62B-D7278E86407A}"/>
          </ac:spMkLst>
        </pc:spChg>
        <pc:spChg chg="add mod">
          <ac:chgData name="Alice Chantal" userId="3fa7c476-0e78-4db3-847d-4d301434060e" providerId="ADAL" clId="{F854BE0F-C339-456B-AEBE-63BFC5D2080B}" dt="2021-01-15T08:52:51.620" v="2454" actId="20577"/>
          <ac:spMkLst>
            <pc:docMk/>
            <pc:sldMk cId="1795563765" sldId="466"/>
            <ac:spMk id="14" creationId="{495AC7DA-E1BD-4CF1-8C86-CEAC95D65A05}"/>
          </ac:spMkLst>
        </pc:spChg>
        <pc:spChg chg="add mod">
          <ac:chgData name="Alice Chantal" userId="3fa7c476-0e78-4db3-847d-4d301434060e" providerId="ADAL" clId="{F854BE0F-C339-456B-AEBE-63BFC5D2080B}" dt="2021-01-15T08:50:44.201" v="2436"/>
          <ac:spMkLst>
            <pc:docMk/>
            <pc:sldMk cId="1795563765" sldId="466"/>
            <ac:spMk id="15" creationId="{17949A5E-0CA4-4591-B346-729B8E8A4125}"/>
          </ac:spMkLst>
        </pc:spChg>
        <pc:spChg chg="add mod">
          <ac:chgData name="Alice Chantal" userId="3fa7c476-0e78-4db3-847d-4d301434060e" providerId="ADAL" clId="{F854BE0F-C339-456B-AEBE-63BFC5D2080B}" dt="2021-01-15T08:50:44.201" v="2436"/>
          <ac:spMkLst>
            <pc:docMk/>
            <pc:sldMk cId="1795563765" sldId="466"/>
            <ac:spMk id="16" creationId="{4664318F-6D98-475C-AB2C-E4D6C9399414}"/>
          </ac:spMkLst>
        </pc:spChg>
        <pc:spChg chg="del">
          <ac:chgData name="Alice Chantal" userId="3fa7c476-0e78-4db3-847d-4d301434060e" providerId="ADAL" clId="{F854BE0F-C339-456B-AEBE-63BFC5D2080B}" dt="2021-01-15T08:50:43.915" v="2435" actId="478"/>
          <ac:spMkLst>
            <pc:docMk/>
            <pc:sldMk cId="1795563765" sldId="466"/>
            <ac:spMk id="19462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0:43.915" v="2435" actId="478"/>
          <ac:spMkLst>
            <pc:docMk/>
            <pc:sldMk cId="1795563765" sldId="466"/>
            <ac:spMk id="19463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0:43.915" v="2435" actId="478"/>
          <ac:spMkLst>
            <pc:docMk/>
            <pc:sldMk cId="1795563765" sldId="466"/>
            <ac:spMk id="19464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0:43.915" v="2435" actId="478"/>
          <ac:spMkLst>
            <pc:docMk/>
            <pc:sldMk cId="1795563765" sldId="466"/>
            <ac:spMk id="19465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8:57:14.652" v="2510" actId="20577"/>
          <ac:spMkLst>
            <pc:docMk/>
            <pc:sldMk cId="1795563765" sldId="466"/>
            <ac:spMk id="19470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09:00:55.161" v="2541" actId="6549"/>
        <pc:sldMkLst>
          <pc:docMk/>
          <pc:sldMk cId="3890438804" sldId="467"/>
        </pc:sldMkLst>
        <pc:spChg chg="add mod">
          <ac:chgData name="Alice Chantal" userId="3fa7c476-0e78-4db3-847d-4d301434060e" providerId="ADAL" clId="{F854BE0F-C339-456B-AEBE-63BFC5D2080B}" dt="2021-01-15T08:50:52.177" v="2438"/>
          <ac:spMkLst>
            <pc:docMk/>
            <pc:sldMk cId="3890438804" sldId="467"/>
            <ac:spMk id="13" creationId="{DB6A8B91-2B5B-4834-9D86-C46284A4B7DC}"/>
          </ac:spMkLst>
        </pc:spChg>
        <pc:spChg chg="add del mod">
          <ac:chgData name="Alice Chantal" userId="3fa7c476-0e78-4db3-847d-4d301434060e" providerId="ADAL" clId="{F854BE0F-C339-456B-AEBE-63BFC5D2080B}" dt="2021-01-15T08:53:00.431" v="2457" actId="478"/>
          <ac:spMkLst>
            <pc:docMk/>
            <pc:sldMk cId="3890438804" sldId="467"/>
            <ac:spMk id="14" creationId="{DAA33EE2-EFFD-4CAA-A544-61B0D86862CB}"/>
          </ac:spMkLst>
        </pc:spChg>
        <pc:spChg chg="add mod">
          <ac:chgData name="Alice Chantal" userId="3fa7c476-0e78-4db3-847d-4d301434060e" providerId="ADAL" clId="{F854BE0F-C339-456B-AEBE-63BFC5D2080B}" dt="2021-01-15T08:50:52.177" v="2438"/>
          <ac:spMkLst>
            <pc:docMk/>
            <pc:sldMk cId="3890438804" sldId="467"/>
            <ac:spMk id="15" creationId="{678DC5C2-3B75-4207-ACBA-766A4FDA6434}"/>
          </ac:spMkLst>
        </pc:spChg>
        <pc:spChg chg="add mod">
          <ac:chgData name="Alice Chantal" userId="3fa7c476-0e78-4db3-847d-4d301434060e" providerId="ADAL" clId="{F854BE0F-C339-456B-AEBE-63BFC5D2080B}" dt="2021-01-15T08:50:52.177" v="2438"/>
          <ac:spMkLst>
            <pc:docMk/>
            <pc:sldMk cId="3890438804" sldId="467"/>
            <ac:spMk id="16" creationId="{674644CF-3E30-48D9-9290-021A23901E34}"/>
          </ac:spMkLst>
        </pc:spChg>
        <pc:spChg chg="add mod">
          <ac:chgData name="Alice Chantal" userId="3fa7c476-0e78-4db3-847d-4d301434060e" providerId="ADAL" clId="{F854BE0F-C339-456B-AEBE-63BFC5D2080B}" dt="2021-01-15T08:53:00.671" v="2458"/>
          <ac:spMkLst>
            <pc:docMk/>
            <pc:sldMk cId="3890438804" sldId="467"/>
            <ac:spMk id="17" creationId="{C876592F-474F-4E89-B3AB-D2E9888B7B66}"/>
          </ac:spMkLst>
        </pc:spChg>
        <pc:spChg chg="del">
          <ac:chgData name="Alice Chantal" userId="3fa7c476-0e78-4db3-847d-4d301434060e" providerId="ADAL" clId="{F854BE0F-C339-456B-AEBE-63BFC5D2080B}" dt="2021-01-15T08:50:51.957" v="2437" actId="478"/>
          <ac:spMkLst>
            <pc:docMk/>
            <pc:sldMk cId="3890438804" sldId="467"/>
            <ac:spMk id="20486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0:51.957" v="2437" actId="478"/>
          <ac:spMkLst>
            <pc:docMk/>
            <pc:sldMk cId="3890438804" sldId="467"/>
            <ac:spMk id="20487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0:51.957" v="2437" actId="478"/>
          <ac:spMkLst>
            <pc:docMk/>
            <pc:sldMk cId="3890438804" sldId="467"/>
            <ac:spMk id="20488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0:51.957" v="2437" actId="478"/>
          <ac:spMkLst>
            <pc:docMk/>
            <pc:sldMk cId="3890438804" sldId="467"/>
            <ac:spMk id="20489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00:55.161" v="2541" actId="6549"/>
          <ac:spMkLst>
            <pc:docMk/>
            <pc:sldMk cId="3890438804" sldId="467"/>
            <ac:spMk id="20494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09:14:57.920" v="2612" actId="790"/>
        <pc:sldMkLst>
          <pc:docMk/>
          <pc:sldMk cId="71336912" sldId="468"/>
        </pc:sldMkLst>
        <pc:spChg chg="add mod">
          <ac:chgData name="Alice Chantal" userId="3fa7c476-0e78-4db3-847d-4d301434060e" providerId="ADAL" clId="{F854BE0F-C339-456B-AEBE-63BFC5D2080B}" dt="2021-01-15T09:14:57.920" v="2612" actId="790"/>
          <ac:spMkLst>
            <pc:docMk/>
            <pc:sldMk cId="71336912" sldId="468"/>
            <ac:spMk id="14" creationId="{41B25C90-B2B4-45ED-AF77-049597D21B7B}"/>
          </ac:spMkLst>
        </pc:spChg>
        <pc:spChg chg="add del mod">
          <ac:chgData name="Alice Chantal" userId="3fa7c476-0e78-4db3-847d-4d301434060e" providerId="ADAL" clId="{F854BE0F-C339-456B-AEBE-63BFC5D2080B}" dt="2021-01-15T08:53:04.580" v="2459" actId="478"/>
          <ac:spMkLst>
            <pc:docMk/>
            <pc:sldMk cId="71336912" sldId="468"/>
            <ac:spMk id="15" creationId="{9B56E78A-D988-47FB-B1B5-E043D321843C}"/>
          </ac:spMkLst>
        </pc:spChg>
        <pc:spChg chg="add mod">
          <ac:chgData name="Alice Chantal" userId="3fa7c476-0e78-4db3-847d-4d301434060e" providerId="ADAL" clId="{F854BE0F-C339-456B-AEBE-63BFC5D2080B}" dt="2021-01-15T09:14:57.920" v="2612" actId="790"/>
          <ac:spMkLst>
            <pc:docMk/>
            <pc:sldMk cId="71336912" sldId="468"/>
            <ac:spMk id="16" creationId="{0A14069A-2576-4368-8A67-55F7D98B034C}"/>
          </ac:spMkLst>
        </pc:spChg>
        <pc:spChg chg="add mod">
          <ac:chgData name="Alice Chantal" userId="3fa7c476-0e78-4db3-847d-4d301434060e" providerId="ADAL" clId="{F854BE0F-C339-456B-AEBE-63BFC5D2080B}" dt="2021-01-15T09:14:57.920" v="2612" actId="790"/>
          <ac:spMkLst>
            <pc:docMk/>
            <pc:sldMk cId="71336912" sldId="468"/>
            <ac:spMk id="17" creationId="{FAA92CB0-6A99-4AF0-91AC-B080F84352E5}"/>
          </ac:spMkLst>
        </pc:spChg>
        <pc:spChg chg="add mod">
          <ac:chgData name="Alice Chantal" userId="3fa7c476-0e78-4db3-847d-4d301434060e" providerId="ADAL" clId="{F854BE0F-C339-456B-AEBE-63BFC5D2080B}" dt="2021-01-15T09:14:57.920" v="2612" actId="790"/>
          <ac:spMkLst>
            <pc:docMk/>
            <pc:sldMk cId="71336912" sldId="468"/>
            <ac:spMk id="18" creationId="{13A91F51-EB84-415D-8817-5F44A507A4D8}"/>
          </ac:spMkLst>
        </pc:spChg>
        <pc:spChg chg="mod">
          <ac:chgData name="Alice Chantal" userId="3fa7c476-0e78-4db3-847d-4d301434060e" providerId="ADAL" clId="{F854BE0F-C339-456B-AEBE-63BFC5D2080B}" dt="2021-01-15T09:14:57.920" v="2612" actId="790"/>
          <ac:spMkLst>
            <pc:docMk/>
            <pc:sldMk cId="71336912" sldId="468"/>
            <ac:spMk id="21506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14:57.920" v="2612" actId="790"/>
          <ac:spMkLst>
            <pc:docMk/>
            <pc:sldMk cId="71336912" sldId="468"/>
            <ac:spMk id="21507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0:59.727" v="2439" actId="478"/>
          <ac:spMkLst>
            <pc:docMk/>
            <pc:sldMk cId="71336912" sldId="468"/>
            <ac:spMk id="21510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0:59.727" v="2439" actId="478"/>
          <ac:spMkLst>
            <pc:docMk/>
            <pc:sldMk cId="71336912" sldId="468"/>
            <ac:spMk id="21511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0:59.727" v="2439" actId="478"/>
          <ac:spMkLst>
            <pc:docMk/>
            <pc:sldMk cId="71336912" sldId="468"/>
            <ac:spMk id="21512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0:59.727" v="2439" actId="478"/>
          <ac:spMkLst>
            <pc:docMk/>
            <pc:sldMk cId="71336912" sldId="468"/>
            <ac:spMk id="21513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14:57.920" v="2612" actId="790"/>
          <ac:spMkLst>
            <pc:docMk/>
            <pc:sldMk cId="71336912" sldId="468"/>
            <ac:spMk id="21514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14:57.920" v="2612" actId="790"/>
          <ac:spMkLst>
            <pc:docMk/>
            <pc:sldMk cId="71336912" sldId="468"/>
            <ac:spMk id="21515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14:57.920" v="2612" actId="790"/>
          <ac:spMkLst>
            <pc:docMk/>
            <pc:sldMk cId="71336912" sldId="468"/>
            <ac:spMk id="21516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14:57.920" v="2612" actId="790"/>
          <ac:spMkLst>
            <pc:docMk/>
            <pc:sldMk cId="71336912" sldId="468"/>
            <ac:spMk id="21517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09:17:49.260" v="2638" actId="255"/>
        <pc:sldMkLst>
          <pc:docMk/>
          <pc:sldMk cId="3551880830" sldId="469"/>
        </pc:sldMkLst>
        <pc:spChg chg="add mod">
          <ac:chgData name="Alice Chantal" userId="3fa7c476-0e78-4db3-847d-4d301434060e" providerId="ADAL" clId="{F854BE0F-C339-456B-AEBE-63BFC5D2080B}" dt="2021-01-15T09:16:44.112" v="2631" actId="790"/>
          <ac:spMkLst>
            <pc:docMk/>
            <pc:sldMk cId="3551880830" sldId="469"/>
            <ac:spMk id="18" creationId="{FCB889E6-3ABD-49BC-97FF-434B5F1C1F18}"/>
          </ac:spMkLst>
        </pc:spChg>
        <pc:spChg chg="add del mod">
          <ac:chgData name="Alice Chantal" userId="3fa7c476-0e78-4db3-847d-4d301434060e" providerId="ADAL" clId="{F854BE0F-C339-456B-AEBE-63BFC5D2080B}" dt="2021-01-15T08:53:08.069" v="2461" actId="478"/>
          <ac:spMkLst>
            <pc:docMk/>
            <pc:sldMk cId="3551880830" sldId="469"/>
            <ac:spMk id="19" creationId="{D1507CF5-2E6D-4CD5-9404-59AC30613001}"/>
          </ac:spMkLst>
        </pc:spChg>
        <pc:spChg chg="add mod">
          <ac:chgData name="Alice Chantal" userId="3fa7c476-0e78-4db3-847d-4d301434060e" providerId="ADAL" clId="{F854BE0F-C339-456B-AEBE-63BFC5D2080B}" dt="2021-01-15T09:16:44.112" v="2631" actId="790"/>
          <ac:spMkLst>
            <pc:docMk/>
            <pc:sldMk cId="3551880830" sldId="469"/>
            <ac:spMk id="20" creationId="{638A306A-B07E-4C3C-AB22-1D62B5152FBC}"/>
          </ac:spMkLst>
        </pc:spChg>
        <pc:spChg chg="add mod">
          <ac:chgData name="Alice Chantal" userId="3fa7c476-0e78-4db3-847d-4d301434060e" providerId="ADAL" clId="{F854BE0F-C339-456B-AEBE-63BFC5D2080B}" dt="2021-01-15T09:16:44.112" v="2631" actId="790"/>
          <ac:spMkLst>
            <pc:docMk/>
            <pc:sldMk cId="3551880830" sldId="469"/>
            <ac:spMk id="21" creationId="{470976CC-9330-410C-B4FC-0F4AEEDFA080}"/>
          </ac:spMkLst>
        </pc:spChg>
        <pc:spChg chg="add mod">
          <ac:chgData name="Alice Chantal" userId="3fa7c476-0e78-4db3-847d-4d301434060e" providerId="ADAL" clId="{F854BE0F-C339-456B-AEBE-63BFC5D2080B}" dt="2021-01-15T09:16:44.112" v="2631" actId="790"/>
          <ac:spMkLst>
            <pc:docMk/>
            <pc:sldMk cId="3551880830" sldId="469"/>
            <ac:spMk id="22" creationId="{4384859A-2BB9-4A6C-AF4C-9668C9C91929}"/>
          </ac:spMkLst>
        </pc:spChg>
        <pc:spChg chg="add mod">
          <ac:chgData name="Alice Chantal" userId="3fa7c476-0e78-4db3-847d-4d301434060e" providerId="ADAL" clId="{F854BE0F-C339-456B-AEBE-63BFC5D2080B}" dt="2021-01-15T09:16:44.112" v="2631" actId="790"/>
          <ac:spMkLst>
            <pc:docMk/>
            <pc:sldMk cId="3551880830" sldId="469"/>
            <ac:spMk id="23" creationId="{E21EBC7D-F8A6-477F-BA38-A4E7C617F7DE}"/>
          </ac:spMkLst>
        </pc:spChg>
        <pc:spChg chg="add mod">
          <ac:chgData name="Alice Chantal" userId="3fa7c476-0e78-4db3-847d-4d301434060e" providerId="ADAL" clId="{F854BE0F-C339-456B-AEBE-63BFC5D2080B}" dt="2021-01-15T09:16:44.112" v="2631" actId="790"/>
          <ac:spMkLst>
            <pc:docMk/>
            <pc:sldMk cId="3551880830" sldId="469"/>
            <ac:spMk id="24" creationId="{852506FE-5F38-43DB-93F4-95602E9D3D10}"/>
          </ac:spMkLst>
        </pc:spChg>
        <pc:spChg chg="add mod">
          <ac:chgData name="Alice Chantal" userId="3fa7c476-0e78-4db3-847d-4d301434060e" providerId="ADAL" clId="{F854BE0F-C339-456B-AEBE-63BFC5D2080B}" dt="2021-01-15T09:16:44.112" v="2631" actId="790"/>
          <ac:spMkLst>
            <pc:docMk/>
            <pc:sldMk cId="3551880830" sldId="469"/>
            <ac:spMk id="25" creationId="{8E787EB4-1361-4215-B53D-82E7E4B49234}"/>
          </ac:spMkLst>
        </pc:spChg>
        <pc:spChg chg="mod">
          <ac:chgData name="Alice Chantal" userId="3fa7c476-0e78-4db3-847d-4d301434060e" providerId="ADAL" clId="{F854BE0F-C339-456B-AEBE-63BFC5D2080B}" dt="2021-01-15T09:16:44.112" v="2631" actId="790"/>
          <ac:spMkLst>
            <pc:docMk/>
            <pc:sldMk cId="3551880830" sldId="469"/>
            <ac:spMk id="22530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16:44.112" v="2631" actId="790"/>
          <ac:spMkLst>
            <pc:docMk/>
            <pc:sldMk cId="3551880830" sldId="469"/>
            <ac:spMk id="22531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1:08.900" v="2441" actId="478"/>
          <ac:spMkLst>
            <pc:docMk/>
            <pc:sldMk cId="3551880830" sldId="469"/>
            <ac:spMk id="22534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1:08.900" v="2441" actId="478"/>
          <ac:spMkLst>
            <pc:docMk/>
            <pc:sldMk cId="3551880830" sldId="469"/>
            <ac:spMk id="22535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1:08.900" v="2441" actId="478"/>
          <ac:spMkLst>
            <pc:docMk/>
            <pc:sldMk cId="3551880830" sldId="469"/>
            <ac:spMk id="22536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1:08.900" v="2441" actId="478"/>
          <ac:spMkLst>
            <pc:docMk/>
            <pc:sldMk cId="3551880830" sldId="469"/>
            <ac:spMk id="22537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16:44.112" v="2631" actId="790"/>
          <ac:spMkLst>
            <pc:docMk/>
            <pc:sldMk cId="3551880830" sldId="469"/>
            <ac:spMk id="22538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9:15:36.578" v="2615" actId="478"/>
          <ac:spMkLst>
            <pc:docMk/>
            <pc:sldMk cId="3551880830" sldId="469"/>
            <ac:spMk id="22539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9:15:36.578" v="2615" actId="478"/>
          <ac:spMkLst>
            <pc:docMk/>
            <pc:sldMk cId="3551880830" sldId="469"/>
            <ac:spMk id="22540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9:15:36.578" v="2615" actId="478"/>
          <ac:spMkLst>
            <pc:docMk/>
            <pc:sldMk cId="3551880830" sldId="469"/>
            <ac:spMk id="22541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16:44.112" v="2631" actId="790"/>
          <ac:spMkLst>
            <pc:docMk/>
            <pc:sldMk cId="3551880830" sldId="469"/>
            <ac:spMk id="22542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17:49.260" v="2638" actId="255"/>
          <ac:spMkLst>
            <pc:docMk/>
            <pc:sldMk cId="3551880830" sldId="469"/>
            <ac:spMk id="22544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16:44.112" v="2631" actId="790"/>
          <ac:spMkLst>
            <pc:docMk/>
            <pc:sldMk cId="3551880830" sldId="469"/>
            <ac:spMk id="22545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09:17:56.994" v="2640" actId="20577"/>
        <pc:sldMkLst>
          <pc:docMk/>
          <pc:sldMk cId="3911514913" sldId="470"/>
        </pc:sldMkLst>
        <pc:spChg chg="add mod">
          <ac:chgData name="Alice Chantal" userId="3fa7c476-0e78-4db3-847d-4d301434060e" providerId="ADAL" clId="{F854BE0F-C339-456B-AEBE-63BFC5D2080B}" dt="2021-01-15T08:51:17.492" v="2444"/>
          <ac:spMkLst>
            <pc:docMk/>
            <pc:sldMk cId="3911514913" sldId="470"/>
            <ac:spMk id="18" creationId="{D9EB4C8C-3C02-42C3-9C38-13EC5C6FD16D}"/>
          </ac:spMkLst>
        </pc:spChg>
        <pc:spChg chg="add del mod">
          <ac:chgData name="Alice Chantal" userId="3fa7c476-0e78-4db3-847d-4d301434060e" providerId="ADAL" clId="{F854BE0F-C339-456B-AEBE-63BFC5D2080B}" dt="2021-01-15T08:53:11.741" v="2463" actId="478"/>
          <ac:spMkLst>
            <pc:docMk/>
            <pc:sldMk cId="3911514913" sldId="470"/>
            <ac:spMk id="19" creationId="{55B9EDD8-BE48-4263-8315-F23B86E5E53A}"/>
          </ac:spMkLst>
        </pc:spChg>
        <pc:spChg chg="add mod">
          <ac:chgData name="Alice Chantal" userId="3fa7c476-0e78-4db3-847d-4d301434060e" providerId="ADAL" clId="{F854BE0F-C339-456B-AEBE-63BFC5D2080B}" dt="2021-01-15T08:51:17.492" v="2444"/>
          <ac:spMkLst>
            <pc:docMk/>
            <pc:sldMk cId="3911514913" sldId="470"/>
            <ac:spMk id="20" creationId="{0059DB66-9303-4AE7-83E5-34AEED0D7CE4}"/>
          </ac:spMkLst>
        </pc:spChg>
        <pc:spChg chg="add mod">
          <ac:chgData name="Alice Chantal" userId="3fa7c476-0e78-4db3-847d-4d301434060e" providerId="ADAL" clId="{F854BE0F-C339-456B-AEBE-63BFC5D2080B}" dt="2021-01-15T08:51:17.492" v="2444"/>
          <ac:spMkLst>
            <pc:docMk/>
            <pc:sldMk cId="3911514913" sldId="470"/>
            <ac:spMk id="21" creationId="{F7416D6D-0207-4D73-B494-7E10C4C1C61E}"/>
          </ac:spMkLst>
        </pc:spChg>
        <pc:spChg chg="add mod">
          <ac:chgData name="Alice Chantal" userId="3fa7c476-0e78-4db3-847d-4d301434060e" providerId="ADAL" clId="{F854BE0F-C339-456B-AEBE-63BFC5D2080B}" dt="2021-01-15T08:53:11.914" v="2464"/>
          <ac:spMkLst>
            <pc:docMk/>
            <pc:sldMk cId="3911514913" sldId="470"/>
            <ac:spMk id="22" creationId="{06619218-179F-47EB-BCFE-1F0236345FFD}"/>
          </ac:spMkLst>
        </pc:spChg>
        <pc:spChg chg="add mod">
          <ac:chgData name="Alice Chantal" userId="3fa7c476-0e78-4db3-847d-4d301434060e" providerId="ADAL" clId="{F854BE0F-C339-456B-AEBE-63BFC5D2080B}" dt="2021-01-15T09:17:03.621" v="2633"/>
          <ac:spMkLst>
            <pc:docMk/>
            <pc:sldMk cId="3911514913" sldId="470"/>
            <ac:spMk id="23" creationId="{2B517278-EBB9-4CA0-85EE-648A3F3262ED}"/>
          </ac:spMkLst>
        </pc:spChg>
        <pc:spChg chg="add mod">
          <ac:chgData name="Alice Chantal" userId="3fa7c476-0e78-4db3-847d-4d301434060e" providerId="ADAL" clId="{F854BE0F-C339-456B-AEBE-63BFC5D2080B}" dt="2021-01-15T09:17:03.621" v="2633"/>
          <ac:spMkLst>
            <pc:docMk/>
            <pc:sldMk cId="3911514913" sldId="470"/>
            <ac:spMk id="24" creationId="{A183E707-9A88-4F55-B2D5-F6C0E09E83DC}"/>
          </ac:spMkLst>
        </pc:spChg>
        <pc:spChg chg="del">
          <ac:chgData name="Alice Chantal" userId="3fa7c476-0e78-4db3-847d-4d301434060e" providerId="ADAL" clId="{F854BE0F-C339-456B-AEBE-63BFC5D2080B}" dt="2021-01-15T08:51:17.301" v="2443" actId="478"/>
          <ac:spMkLst>
            <pc:docMk/>
            <pc:sldMk cId="3911514913" sldId="470"/>
            <ac:spMk id="23558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1:17.301" v="2443" actId="478"/>
          <ac:spMkLst>
            <pc:docMk/>
            <pc:sldMk cId="3911514913" sldId="470"/>
            <ac:spMk id="23559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1:17.301" v="2443" actId="478"/>
          <ac:spMkLst>
            <pc:docMk/>
            <pc:sldMk cId="3911514913" sldId="470"/>
            <ac:spMk id="23560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1:17.301" v="2443" actId="478"/>
          <ac:spMkLst>
            <pc:docMk/>
            <pc:sldMk cId="3911514913" sldId="470"/>
            <ac:spMk id="23561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9:17:03.378" v="2632" actId="478"/>
          <ac:spMkLst>
            <pc:docMk/>
            <pc:sldMk cId="3911514913" sldId="470"/>
            <ac:spMk id="23563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9:17:03.378" v="2632" actId="478"/>
          <ac:spMkLst>
            <pc:docMk/>
            <pc:sldMk cId="3911514913" sldId="470"/>
            <ac:spMk id="23567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17:56.994" v="2640" actId="20577"/>
          <ac:spMkLst>
            <pc:docMk/>
            <pc:sldMk cId="3911514913" sldId="470"/>
            <ac:spMk id="23568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17:42.388" v="2637" actId="255"/>
          <ac:spMkLst>
            <pc:docMk/>
            <pc:sldMk cId="3911514913" sldId="470"/>
            <ac:spMk id="23569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09:19:33.471" v="2666" actId="790"/>
        <pc:sldMkLst>
          <pc:docMk/>
          <pc:sldMk cId="106492224" sldId="471"/>
        </pc:sldMkLst>
        <pc:spChg chg="add mod">
          <ac:chgData name="Alice Chantal" userId="3fa7c476-0e78-4db3-847d-4d301434060e" providerId="ADAL" clId="{F854BE0F-C339-456B-AEBE-63BFC5D2080B}" dt="2021-01-15T09:19:33.471" v="2666" actId="790"/>
          <ac:spMkLst>
            <pc:docMk/>
            <pc:sldMk cId="106492224" sldId="471"/>
            <ac:spMk id="19" creationId="{D4AC74B8-5350-4361-97AB-7610B5CF1DFE}"/>
          </ac:spMkLst>
        </pc:spChg>
        <pc:spChg chg="add del mod">
          <ac:chgData name="Alice Chantal" userId="3fa7c476-0e78-4db3-847d-4d301434060e" providerId="ADAL" clId="{F854BE0F-C339-456B-AEBE-63BFC5D2080B}" dt="2021-01-15T08:53:14.989" v="2465" actId="478"/>
          <ac:spMkLst>
            <pc:docMk/>
            <pc:sldMk cId="106492224" sldId="471"/>
            <ac:spMk id="20" creationId="{BE3DFF59-3C76-4CAF-87FB-C79EF21D8C52}"/>
          </ac:spMkLst>
        </pc:spChg>
        <pc:spChg chg="add mod">
          <ac:chgData name="Alice Chantal" userId="3fa7c476-0e78-4db3-847d-4d301434060e" providerId="ADAL" clId="{F854BE0F-C339-456B-AEBE-63BFC5D2080B}" dt="2021-01-15T09:19:33.471" v="2666" actId="790"/>
          <ac:spMkLst>
            <pc:docMk/>
            <pc:sldMk cId="106492224" sldId="471"/>
            <ac:spMk id="21" creationId="{E1AB42DB-E849-462A-A46B-78432ED5739F}"/>
          </ac:spMkLst>
        </pc:spChg>
        <pc:spChg chg="add mod">
          <ac:chgData name="Alice Chantal" userId="3fa7c476-0e78-4db3-847d-4d301434060e" providerId="ADAL" clId="{F854BE0F-C339-456B-AEBE-63BFC5D2080B}" dt="2021-01-15T09:19:33.471" v="2666" actId="790"/>
          <ac:spMkLst>
            <pc:docMk/>
            <pc:sldMk cId="106492224" sldId="471"/>
            <ac:spMk id="22" creationId="{D49C093E-5BF1-4C06-A76E-41BA4334F7D9}"/>
          </ac:spMkLst>
        </pc:spChg>
        <pc:spChg chg="add mod">
          <ac:chgData name="Alice Chantal" userId="3fa7c476-0e78-4db3-847d-4d301434060e" providerId="ADAL" clId="{F854BE0F-C339-456B-AEBE-63BFC5D2080B}" dt="2021-01-15T09:19:33.471" v="2666" actId="790"/>
          <ac:spMkLst>
            <pc:docMk/>
            <pc:sldMk cId="106492224" sldId="471"/>
            <ac:spMk id="23" creationId="{ACFF8AAF-EF7F-48AF-BA6F-5A78376919B9}"/>
          </ac:spMkLst>
        </pc:spChg>
        <pc:spChg chg="add mod">
          <ac:chgData name="Alice Chantal" userId="3fa7c476-0e78-4db3-847d-4d301434060e" providerId="ADAL" clId="{F854BE0F-C339-456B-AEBE-63BFC5D2080B}" dt="2021-01-15T09:19:33.471" v="2666" actId="790"/>
          <ac:spMkLst>
            <pc:docMk/>
            <pc:sldMk cId="106492224" sldId="471"/>
            <ac:spMk id="24" creationId="{64B79471-284E-42C1-AC3C-E847B408689A}"/>
          </ac:spMkLst>
        </pc:spChg>
        <pc:spChg chg="mod">
          <ac:chgData name="Alice Chantal" userId="3fa7c476-0e78-4db3-847d-4d301434060e" providerId="ADAL" clId="{F854BE0F-C339-456B-AEBE-63BFC5D2080B}" dt="2021-01-15T09:19:33.471" v="2666" actId="790"/>
          <ac:spMkLst>
            <pc:docMk/>
            <pc:sldMk cId="106492224" sldId="471"/>
            <ac:spMk id="24578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19:33.471" v="2666" actId="790"/>
          <ac:spMkLst>
            <pc:docMk/>
            <pc:sldMk cId="106492224" sldId="471"/>
            <ac:spMk id="24579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1:24.245" v="2445" actId="478"/>
          <ac:spMkLst>
            <pc:docMk/>
            <pc:sldMk cId="106492224" sldId="471"/>
            <ac:spMk id="24582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1:24.245" v="2445" actId="478"/>
          <ac:spMkLst>
            <pc:docMk/>
            <pc:sldMk cId="106492224" sldId="471"/>
            <ac:spMk id="24583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1:24.245" v="2445" actId="478"/>
          <ac:spMkLst>
            <pc:docMk/>
            <pc:sldMk cId="106492224" sldId="471"/>
            <ac:spMk id="24584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1:24.245" v="2445" actId="478"/>
          <ac:spMkLst>
            <pc:docMk/>
            <pc:sldMk cId="106492224" sldId="471"/>
            <ac:spMk id="24585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19:33.471" v="2666" actId="790"/>
          <ac:spMkLst>
            <pc:docMk/>
            <pc:sldMk cId="106492224" sldId="471"/>
            <ac:spMk id="24586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9:18:23.379" v="2659" actId="478"/>
          <ac:spMkLst>
            <pc:docMk/>
            <pc:sldMk cId="106492224" sldId="471"/>
            <ac:spMk id="24587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19:33.471" v="2666" actId="790"/>
          <ac:spMkLst>
            <pc:docMk/>
            <pc:sldMk cId="106492224" sldId="471"/>
            <ac:spMk id="24590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19:33.471" v="2666" actId="790"/>
          <ac:spMkLst>
            <pc:docMk/>
            <pc:sldMk cId="106492224" sldId="471"/>
            <ac:spMk id="24592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19:33.471" v="2666" actId="790"/>
          <ac:spMkLst>
            <pc:docMk/>
            <pc:sldMk cId="106492224" sldId="471"/>
            <ac:spMk id="24593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19:33.471" v="2666" actId="790"/>
          <ac:spMkLst>
            <pc:docMk/>
            <pc:sldMk cId="106492224" sldId="471"/>
            <ac:spMk id="24594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09:21:14.549" v="2686" actId="790"/>
        <pc:sldMkLst>
          <pc:docMk/>
          <pc:sldMk cId="646453161" sldId="472"/>
        </pc:sldMkLst>
        <pc:spChg chg="add mod">
          <ac:chgData name="Alice Chantal" userId="3fa7c476-0e78-4db3-847d-4d301434060e" providerId="ADAL" clId="{F854BE0F-C339-456B-AEBE-63BFC5D2080B}" dt="2021-01-15T09:21:14.549" v="2686" actId="790"/>
          <ac:spMkLst>
            <pc:docMk/>
            <pc:sldMk cId="646453161" sldId="472"/>
            <ac:spMk id="20" creationId="{8401BC81-79EB-42F4-A29B-91F4A2459DC0}"/>
          </ac:spMkLst>
        </pc:spChg>
        <pc:spChg chg="add del mod">
          <ac:chgData name="Alice Chantal" userId="3fa7c476-0e78-4db3-847d-4d301434060e" providerId="ADAL" clId="{F854BE0F-C339-456B-AEBE-63BFC5D2080B}" dt="2021-01-15T08:53:17.941" v="2467" actId="478"/>
          <ac:spMkLst>
            <pc:docMk/>
            <pc:sldMk cId="646453161" sldId="472"/>
            <ac:spMk id="21" creationId="{C49686C0-56E4-4915-A57D-6E3420546277}"/>
          </ac:spMkLst>
        </pc:spChg>
        <pc:spChg chg="add mod">
          <ac:chgData name="Alice Chantal" userId="3fa7c476-0e78-4db3-847d-4d301434060e" providerId="ADAL" clId="{F854BE0F-C339-456B-AEBE-63BFC5D2080B}" dt="2021-01-15T09:21:14.549" v="2686" actId="790"/>
          <ac:spMkLst>
            <pc:docMk/>
            <pc:sldMk cId="646453161" sldId="472"/>
            <ac:spMk id="22" creationId="{0A6F7019-DC5E-476F-B76E-89002D7D56A1}"/>
          </ac:spMkLst>
        </pc:spChg>
        <pc:spChg chg="add mod">
          <ac:chgData name="Alice Chantal" userId="3fa7c476-0e78-4db3-847d-4d301434060e" providerId="ADAL" clId="{F854BE0F-C339-456B-AEBE-63BFC5D2080B}" dt="2021-01-15T09:21:14.549" v="2686" actId="790"/>
          <ac:spMkLst>
            <pc:docMk/>
            <pc:sldMk cId="646453161" sldId="472"/>
            <ac:spMk id="23" creationId="{99FF5006-FC82-4778-B0CE-75DC91F1C171}"/>
          </ac:spMkLst>
        </pc:spChg>
        <pc:spChg chg="add mod">
          <ac:chgData name="Alice Chantal" userId="3fa7c476-0e78-4db3-847d-4d301434060e" providerId="ADAL" clId="{F854BE0F-C339-456B-AEBE-63BFC5D2080B}" dt="2021-01-15T09:21:14.549" v="2686" actId="790"/>
          <ac:spMkLst>
            <pc:docMk/>
            <pc:sldMk cId="646453161" sldId="472"/>
            <ac:spMk id="24" creationId="{B1B332FE-E4BF-472F-A868-D1908882DD84}"/>
          </ac:spMkLst>
        </pc:spChg>
        <pc:spChg chg="mod">
          <ac:chgData name="Alice Chantal" userId="3fa7c476-0e78-4db3-847d-4d301434060e" providerId="ADAL" clId="{F854BE0F-C339-456B-AEBE-63BFC5D2080B}" dt="2021-01-15T09:21:14.549" v="2686" actId="790"/>
          <ac:spMkLst>
            <pc:docMk/>
            <pc:sldMk cId="646453161" sldId="472"/>
            <ac:spMk id="25602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21:14.549" v="2686" actId="790"/>
          <ac:spMkLst>
            <pc:docMk/>
            <pc:sldMk cId="646453161" sldId="472"/>
            <ac:spMk id="25603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1:31.981" v="2447" actId="478"/>
          <ac:spMkLst>
            <pc:docMk/>
            <pc:sldMk cId="646453161" sldId="472"/>
            <ac:spMk id="25606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1:31.981" v="2447" actId="478"/>
          <ac:spMkLst>
            <pc:docMk/>
            <pc:sldMk cId="646453161" sldId="472"/>
            <ac:spMk id="25607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1:31.981" v="2447" actId="478"/>
          <ac:spMkLst>
            <pc:docMk/>
            <pc:sldMk cId="646453161" sldId="472"/>
            <ac:spMk id="25608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8:51:31.981" v="2447" actId="478"/>
          <ac:spMkLst>
            <pc:docMk/>
            <pc:sldMk cId="646453161" sldId="472"/>
            <ac:spMk id="25609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21:14.549" v="2686" actId="790"/>
          <ac:spMkLst>
            <pc:docMk/>
            <pc:sldMk cId="646453161" sldId="472"/>
            <ac:spMk id="25610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21:14.549" v="2686" actId="790"/>
          <ac:spMkLst>
            <pc:docMk/>
            <pc:sldMk cId="646453161" sldId="472"/>
            <ac:spMk id="25613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21:14.549" v="2686" actId="790"/>
          <ac:spMkLst>
            <pc:docMk/>
            <pc:sldMk cId="646453161" sldId="472"/>
            <ac:spMk id="25615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21:14.549" v="2686" actId="790"/>
          <ac:spMkLst>
            <pc:docMk/>
            <pc:sldMk cId="646453161" sldId="472"/>
            <ac:spMk id="25617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21:14.549" v="2686" actId="790"/>
          <ac:spMkLst>
            <pc:docMk/>
            <pc:sldMk cId="646453161" sldId="472"/>
            <ac:spMk id="25618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21:14.549" v="2686" actId="790"/>
          <ac:spMkLst>
            <pc:docMk/>
            <pc:sldMk cId="646453161" sldId="472"/>
            <ac:spMk id="25619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5T09:22:48.260" v="2739" actId="20577"/>
        <pc:sldMkLst>
          <pc:docMk/>
          <pc:sldMk cId="752390811" sldId="473"/>
        </pc:sldMkLst>
        <pc:spChg chg="mod">
          <ac:chgData name="Alice Chantal" userId="3fa7c476-0e78-4db3-847d-4d301434060e" providerId="ADAL" clId="{F854BE0F-C339-456B-AEBE-63BFC5D2080B}" dt="2021-01-15T09:22:48.260" v="2739" actId="20577"/>
          <ac:spMkLst>
            <pc:docMk/>
            <pc:sldMk cId="752390811" sldId="473"/>
            <ac:spMk id="26627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5T09:24:14.829" v="2774" actId="790"/>
        <pc:sldMkLst>
          <pc:docMk/>
          <pc:sldMk cId="495838965" sldId="474"/>
        </pc:sldMkLst>
        <pc:spChg chg="mod">
          <ac:chgData name="Alice Chantal" userId="3fa7c476-0e78-4db3-847d-4d301434060e" providerId="ADAL" clId="{F854BE0F-C339-456B-AEBE-63BFC5D2080B}" dt="2021-01-15T09:24:14.829" v="2774" actId="790"/>
          <ac:spMkLst>
            <pc:docMk/>
            <pc:sldMk cId="495838965" sldId="474"/>
            <ac:spMk id="27651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5T09:43:46.758" v="2869" actId="123"/>
        <pc:sldMkLst>
          <pc:docMk/>
          <pc:sldMk cId="967250889" sldId="475"/>
        </pc:sldMkLst>
        <pc:spChg chg="mod">
          <ac:chgData name="Alice Chantal" userId="3fa7c476-0e78-4db3-847d-4d301434060e" providerId="ADAL" clId="{F854BE0F-C339-456B-AEBE-63BFC5D2080B}" dt="2021-01-15T09:43:46.758" v="2869" actId="123"/>
          <ac:spMkLst>
            <pc:docMk/>
            <pc:sldMk cId="967250889" sldId="475"/>
            <ac:spMk id="28675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5T09:56:23.753" v="3233" actId="13926"/>
        <pc:sldMkLst>
          <pc:docMk/>
          <pc:sldMk cId="2629784822" sldId="476"/>
        </pc:sldMkLst>
        <pc:spChg chg="mod">
          <ac:chgData name="Alice Chantal" userId="3fa7c476-0e78-4db3-847d-4d301434060e" providerId="ADAL" clId="{F854BE0F-C339-456B-AEBE-63BFC5D2080B}" dt="2021-01-15T09:56:17.274" v="3232" actId="255"/>
          <ac:spMkLst>
            <pc:docMk/>
            <pc:sldMk cId="2629784822" sldId="476"/>
            <ac:spMk id="29698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56:23.753" v="3233" actId="13926"/>
          <ac:spMkLst>
            <pc:docMk/>
            <pc:sldMk cId="2629784822" sldId="476"/>
            <ac:spMk id="29699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10:53:58.978" v="3462" actId="113"/>
        <pc:sldMkLst>
          <pc:docMk/>
          <pc:sldMk cId="3102785342" sldId="477"/>
        </pc:sldMkLst>
        <pc:spChg chg="add del mod">
          <ac:chgData name="Alice Chantal" userId="3fa7c476-0e78-4db3-847d-4d301434060e" providerId="ADAL" clId="{F854BE0F-C339-456B-AEBE-63BFC5D2080B}" dt="2021-01-15T10:13:59.860" v="3340"/>
          <ac:spMkLst>
            <pc:docMk/>
            <pc:sldMk cId="3102785342" sldId="477"/>
            <ac:spMk id="15" creationId="{C30E764E-09F9-4AC3-B33D-E671898053AE}"/>
          </ac:spMkLst>
        </pc:spChg>
        <pc:spChg chg="add mod">
          <ac:chgData name="Alice Chantal" userId="3fa7c476-0e78-4db3-847d-4d301434060e" providerId="ADAL" clId="{F854BE0F-C339-456B-AEBE-63BFC5D2080B}" dt="2021-01-15T10:53:41.025" v="3459" actId="790"/>
          <ac:spMkLst>
            <pc:docMk/>
            <pc:sldMk cId="3102785342" sldId="477"/>
            <ac:spMk id="16" creationId="{FA4BB222-3644-415E-91C0-EEF5C38CBF83}"/>
          </ac:spMkLst>
        </pc:spChg>
        <pc:spChg chg="del">
          <ac:chgData name="Alice Chantal" userId="3fa7c476-0e78-4db3-847d-4d301434060e" providerId="ADAL" clId="{F854BE0F-C339-456B-AEBE-63BFC5D2080B}" dt="2021-01-15T10:14:00.281" v="3341" actId="478"/>
          <ac:spMkLst>
            <pc:docMk/>
            <pc:sldMk cId="3102785342" sldId="477"/>
            <ac:spMk id="14338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0:53:58.978" v="3462" actId="113"/>
          <ac:spMkLst>
            <pc:docMk/>
            <pc:sldMk cId="3102785342" sldId="477"/>
            <ac:spMk id="14339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0:53:41.025" v="3459" actId="790"/>
          <ac:spMkLst>
            <pc:docMk/>
            <pc:sldMk cId="3102785342" sldId="477"/>
            <ac:spMk id="14341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0:53:41.025" v="3459" actId="790"/>
          <ac:spMkLst>
            <pc:docMk/>
            <pc:sldMk cId="3102785342" sldId="477"/>
            <ac:spMk id="14342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0:53:41.025" v="3459" actId="790"/>
          <ac:spMkLst>
            <pc:docMk/>
            <pc:sldMk cId="3102785342" sldId="477"/>
            <ac:spMk id="14343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0:53:41.025" v="3459" actId="790"/>
          <ac:spMkLst>
            <pc:docMk/>
            <pc:sldMk cId="3102785342" sldId="477"/>
            <ac:spMk id="14344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0:53:41.025" v="3459" actId="790"/>
          <ac:spMkLst>
            <pc:docMk/>
            <pc:sldMk cId="3102785342" sldId="477"/>
            <ac:spMk id="14345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0:53:41.025" v="3459" actId="790"/>
          <ac:spMkLst>
            <pc:docMk/>
            <pc:sldMk cId="3102785342" sldId="477"/>
            <ac:spMk id="14346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0:53:41.025" v="3459" actId="790"/>
          <ac:spMkLst>
            <pc:docMk/>
            <pc:sldMk cId="3102785342" sldId="477"/>
            <ac:spMk id="14347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0:53:41.025" v="3459" actId="790"/>
          <ac:spMkLst>
            <pc:docMk/>
            <pc:sldMk cId="3102785342" sldId="477"/>
            <ac:spMk id="14348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0:53:41.025" v="3459" actId="790"/>
          <ac:spMkLst>
            <pc:docMk/>
            <pc:sldMk cId="3102785342" sldId="477"/>
            <ac:spMk id="14349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0:53:41.025" v="3459" actId="790"/>
          <ac:spMkLst>
            <pc:docMk/>
            <pc:sldMk cId="3102785342" sldId="477"/>
            <ac:spMk id="14350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10:14:07.034" v="3346"/>
        <pc:sldMkLst>
          <pc:docMk/>
          <pc:sldMk cId="4184053192" sldId="483"/>
        </pc:sldMkLst>
        <pc:spChg chg="add mod">
          <ac:chgData name="Alice Chantal" userId="3fa7c476-0e78-4db3-847d-4d301434060e" providerId="ADAL" clId="{F854BE0F-C339-456B-AEBE-63BFC5D2080B}" dt="2021-01-15T10:14:07.034" v="3346"/>
          <ac:spMkLst>
            <pc:docMk/>
            <pc:sldMk cId="4184053192" sldId="483"/>
            <ac:spMk id="5" creationId="{A44ED3FA-F4F4-42F8-81C4-2B4D5EA7C0E2}"/>
          </ac:spMkLst>
        </pc:spChg>
        <pc:spChg chg="del">
          <ac:chgData name="Alice Chantal" userId="3fa7c476-0e78-4db3-847d-4d301434060e" providerId="ADAL" clId="{F854BE0F-C339-456B-AEBE-63BFC5D2080B}" dt="2021-01-15T10:14:06.842" v="3345" actId="478"/>
          <ac:spMkLst>
            <pc:docMk/>
            <pc:sldMk cId="4184053192" sldId="483"/>
            <ac:spMk id="20482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10:56:50.512" v="3522" actId="790"/>
        <pc:sldMkLst>
          <pc:docMk/>
          <pc:sldMk cId="1414312479" sldId="484"/>
        </pc:sldMkLst>
        <pc:spChg chg="add mod">
          <ac:chgData name="Alice Chantal" userId="3fa7c476-0e78-4db3-847d-4d301434060e" providerId="ADAL" clId="{F854BE0F-C339-456B-AEBE-63BFC5D2080B}" dt="2021-01-15T10:56:50.512" v="3522" actId="790"/>
          <ac:spMkLst>
            <pc:docMk/>
            <pc:sldMk cId="1414312479" sldId="484"/>
            <ac:spMk id="5" creationId="{28D5DCBA-DDFC-4CB6-803B-6723542BE224}"/>
          </ac:spMkLst>
        </pc:spChg>
        <pc:spChg chg="del">
          <ac:chgData name="Alice Chantal" userId="3fa7c476-0e78-4db3-847d-4d301434060e" providerId="ADAL" clId="{F854BE0F-C339-456B-AEBE-63BFC5D2080B}" dt="2021-01-15T10:14:09.987" v="3347" actId="478"/>
          <ac:spMkLst>
            <pc:docMk/>
            <pc:sldMk cId="1414312479" sldId="484"/>
            <ac:spMk id="21506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0:56:50.512" v="3522" actId="790"/>
          <ac:spMkLst>
            <pc:docMk/>
            <pc:sldMk cId="1414312479" sldId="484"/>
            <ac:spMk id="21507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16:56:15.717" v="7220" actId="13926"/>
        <pc:sldMkLst>
          <pc:docMk/>
          <pc:sldMk cId="4273229641" sldId="485"/>
        </pc:sldMkLst>
        <pc:spChg chg="mod">
          <ac:chgData name="Alice Chantal" userId="3fa7c476-0e78-4db3-847d-4d301434060e" providerId="ADAL" clId="{F854BE0F-C339-456B-AEBE-63BFC5D2080B}" dt="2021-01-15T16:56:15.717" v="7220" actId="13926"/>
          <ac:spMkLst>
            <pc:docMk/>
            <pc:sldMk cId="4273229641" sldId="485"/>
            <ac:spMk id="3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5T11:05:27.944" v="3851" actId="790"/>
          <ac:spMkLst>
            <pc:docMk/>
            <pc:sldMk cId="4273229641" sldId="485"/>
            <ac:spMk id="6" creationId="{9A15E4FE-8A2D-4070-907E-292A10D191DA}"/>
          </ac:spMkLst>
        </pc:spChg>
        <pc:spChg chg="del">
          <ac:chgData name="Alice Chantal" userId="3fa7c476-0e78-4db3-847d-4d301434060e" providerId="ADAL" clId="{F854BE0F-C339-456B-AEBE-63BFC5D2080B}" dt="2021-01-15T10:14:13.330" v="3349" actId="478"/>
          <ac:spMkLst>
            <pc:docMk/>
            <pc:sldMk cId="4273229641" sldId="485"/>
            <ac:spMk id="22530" creationId="{00000000-0000-0000-0000-000000000000}"/>
          </ac:spMkLst>
        </pc:spChg>
        <pc:picChg chg="mod">
          <ac:chgData name="Alice Chantal" userId="3fa7c476-0e78-4db3-847d-4d301434060e" providerId="ADAL" clId="{F854BE0F-C339-456B-AEBE-63BFC5D2080B}" dt="2021-01-15T11:04:20.937" v="3755" actId="1076"/>
          <ac:picMkLst>
            <pc:docMk/>
            <pc:sldMk cId="4273229641" sldId="485"/>
            <ac:picMk id="19460" creationId="{00000000-0000-0000-0000-000000000000}"/>
          </ac:picMkLst>
        </pc:picChg>
      </pc:sldChg>
      <pc:sldChg chg="addSp delSp modSp mod">
        <pc:chgData name="Alice Chantal" userId="3fa7c476-0e78-4db3-847d-4d301434060e" providerId="ADAL" clId="{F854BE0F-C339-456B-AEBE-63BFC5D2080B}" dt="2021-01-15T16:42:18.541" v="6617" actId="20577"/>
        <pc:sldMkLst>
          <pc:docMk/>
          <pc:sldMk cId="218874122" sldId="486"/>
        </pc:sldMkLst>
        <pc:spChg chg="mod">
          <ac:chgData name="Alice Chantal" userId="3fa7c476-0e78-4db3-847d-4d301434060e" providerId="ADAL" clId="{F854BE0F-C339-456B-AEBE-63BFC5D2080B}" dt="2021-01-15T16:42:18.541" v="6617" actId="20577"/>
          <ac:spMkLst>
            <pc:docMk/>
            <pc:sldMk cId="218874122" sldId="486"/>
            <ac:spMk id="3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5T11:13:43.560" v="4198" actId="790"/>
          <ac:spMkLst>
            <pc:docMk/>
            <pc:sldMk cId="218874122" sldId="486"/>
            <ac:spMk id="6" creationId="{87F7565B-AD9E-4C0D-B187-8E37EF0B1A2F}"/>
          </ac:spMkLst>
        </pc:spChg>
        <pc:spChg chg="del">
          <ac:chgData name="Alice Chantal" userId="3fa7c476-0e78-4db3-847d-4d301434060e" providerId="ADAL" clId="{F854BE0F-C339-456B-AEBE-63BFC5D2080B}" dt="2021-01-15T10:14:16.554" v="3351" actId="478"/>
          <ac:spMkLst>
            <pc:docMk/>
            <pc:sldMk cId="218874122" sldId="486"/>
            <ac:spMk id="23556" creationId="{00000000-0000-0000-0000-000000000000}"/>
          </ac:spMkLst>
        </pc:spChg>
        <pc:picChg chg="add mod">
          <ac:chgData name="Alice Chantal" userId="3fa7c476-0e78-4db3-847d-4d301434060e" providerId="ADAL" clId="{F854BE0F-C339-456B-AEBE-63BFC5D2080B}" dt="2021-01-15T11:11:49.807" v="4178"/>
          <ac:picMkLst>
            <pc:docMk/>
            <pc:sldMk cId="218874122" sldId="486"/>
            <ac:picMk id="7" creationId="{77686EF6-9C76-4FE1-ACA1-CB27C9AF684C}"/>
          </ac:picMkLst>
        </pc:picChg>
        <pc:picChg chg="del mod">
          <ac:chgData name="Alice Chantal" userId="3fa7c476-0e78-4db3-847d-4d301434060e" providerId="ADAL" clId="{F854BE0F-C339-456B-AEBE-63BFC5D2080B}" dt="2021-01-15T11:11:46.197" v="4177" actId="478"/>
          <ac:picMkLst>
            <pc:docMk/>
            <pc:sldMk cId="218874122" sldId="486"/>
            <ac:picMk id="20484" creationId="{00000000-0000-0000-0000-000000000000}"/>
          </ac:picMkLst>
        </pc:picChg>
      </pc:sldChg>
      <pc:sldChg chg="addSp delSp modSp mod">
        <pc:chgData name="Alice Chantal" userId="3fa7c476-0e78-4db3-847d-4d301434060e" providerId="ADAL" clId="{F854BE0F-C339-456B-AEBE-63BFC5D2080B}" dt="2021-01-15T11:34:21.611" v="4289" actId="13926"/>
        <pc:sldMkLst>
          <pc:docMk/>
          <pc:sldMk cId="1977628804" sldId="487"/>
        </pc:sldMkLst>
        <pc:spChg chg="add mod">
          <ac:chgData name="Alice Chantal" userId="3fa7c476-0e78-4db3-847d-4d301434060e" providerId="ADAL" clId="{F854BE0F-C339-456B-AEBE-63BFC5D2080B}" dt="2021-01-15T10:14:20.186" v="3354"/>
          <ac:spMkLst>
            <pc:docMk/>
            <pc:sldMk cId="1977628804" sldId="487"/>
            <ac:spMk id="6" creationId="{43D5B20B-A638-4752-BE03-DDAD87C795F2}"/>
          </ac:spMkLst>
        </pc:spChg>
        <pc:spChg chg="mod">
          <ac:chgData name="Alice Chantal" userId="3fa7c476-0e78-4db3-847d-4d301434060e" providerId="ADAL" clId="{F854BE0F-C339-456B-AEBE-63BFC5D2080B}" dt="2021-01-15T11:34:21.611" v="4289" actId="13926"/>
          <ac:spMkLst>
            <pc:docMk/>
            <pc:sldMk cId="1977628804" sldId="487"/>
            <ac:spMk id="24578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10:14:19.988" v="3353" actId="478"/>
          <ac:spMkLst>
            <pc:docMk/>
            <pc:sldMk cId="1977628804" sldId="487"/>
            <ac:spMk id="24580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14:38:25.021" v="4904" actId="790"/>
        <pc:sldMkLst>
          <pc:docMk/>
          <pc:sldMk cId="3719469373" sldId="488"/>
        </pc:sldMkLst>
        <pc:spChg chg="mod">
          <ac:chgData name="Alice Chantal" userId="3fa7c476-0e78-4db3-847d-4d301434060e" providerId="ADAL" clId="{F854BE0F-C339-456B-AEBE-63BFC5D2080B}" dt="2021-01-15T14:38:25.021" v="4904" actId="790"/>
          <ac:spMkLst>
            <pc:docMk/>
            <pc:sldMk cId="3719469373" sldId="488"/>
            <ac:spMk id="3" creationId="{00000000-0000-0000-0000-000000000000}"/>
          </ac:spMkLst>
        </pc:spChg>
        <pc:spChg chg="add del mod">
          <ac:chgData name="Alice Chantal" userId="3fa7c476-0e78-4db3-847d-4d301434060e" providerId="ADAL" clId="{F854BE0F-C339-456B-AEBE-63BFC5D2080B}" dt="2021-01-15T11:34:47.237" v="4310" actId="22"/>
          <ac:spMkLst>
            <pc:docMk/>
            <pc:sldMk cId="3719469373" sldId="488"/>
            <ac:spMk id="6" creationId="{392E336B-7EFC-465F-B395-189E5D41CD68}"/>
          </ac:spMkLst>
        </pc:spChg>
        <pc:spChg chg="add del">
          <ac:chgData name="Alice Chantal" userId="3fa7c476-0e78-4db3-847d-4d301434060e" providerId="ADAL" clId="{F854BE0F-C339-456B-AEBE-63BFC5D2080B}" dt="2021-01-15T11:34:49.412" v="4312" actId="22"/>
          <ac:spMkLst>
            <pc:docMk/>
            <pc:sldMk cId="3719469373" sldId="488"/>
            <ac:spMk id="8" creationId="{7D6F6E66-1FBB-4DA7-8F98-21A091FE3E5B}"/>
          </ac:spMkLst>
        </pc:spChg>
        <pc:spChg chg="add del mod">
          <ac:chgData name="Alice Chantal" userId="3fa7c476-0e78-4db3-847d-4d301434060e" providerId="ADAL" clId="{F854BE0F-C339-456B-AEBE-63BFC5D2080B}" dt="2021-01-15T11:36:11.818" v="4402" actId="478"/>
          <ac:spMkLst>
            <pc:docMk/>
            <pc:sldMk cId="3719469373" sldId="488"/>
            <ac:spMk id="10" creationId="{B3A6DFDB-503C-4917-AB6C-AD66BE493629}"/>
          </ac:spMkLst>
        </pc:spChg>
        <pc:spChg chg="mod">
          <ac:chgData name="Alice Chantal" userId="3fa7c476-0e78-4db3-847d-4d301434060e" providerId="ADAL" clId="{F854BE0F-C339-456B-AEBE-63BFC5D2080B}" dt="2021-01-15T10:14:37.063" v="3377" actId="790"/>
          <ac:spMkLst>
            <pc:docMk/>
            <pc:sldMk cId="3719469373" sldId="488"/>
            <ac:spMk id="25602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14:38:41.930" v="4906" actId="790"/>
        <pc:sldMkLst>
          <pc:docMk/>
          <pc:sldMk cId="790728983" sldId="489"/>
        </pc:sldMkLst>
        <pc:spChg chg="del ord">
          <ac:chgData name="Alice Chantal" userId="3fa7c476-0e78-4db3-847d-4d301434060e" providerId="ADAL" clId="{F854BE0F-C339-456B-AEBE-63BFC5D2080B}" dt="2021-01-15T14:19:47.035" v="4540" actId="478"/>
          <ac:spMkLst>
            <pc:docMk/>
            <pc:sldMk cId="790728983" sldId="489"/>
            <ac:spMk id="7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5T14:38:41.930" v="4906" actId="790"/>
          <ac:spMkLst>
            <pc:docMk/>
            <pc:sldMk cId="790728983" sldId="489"/>
            <ac:spMk id="8" creationId="{14EB2C34-1F87-47EB-8C3B-80B28DD2E13C}"/>
          </ac:spMkLst>
        </pc:spChg>
        <pc:spChg chg="add mod ord">
          <ac:chgData name="Alice Chantal" userId="3fa7c476-0e78-4db3-847d-4d301434060e" providerId="ADAL" clId="{F854BE0F-C339-456B-AEBE-63BFC5D2080B}" dt="2021-01-15T14:38:41.930" v="4906" actId="790"/>
          <ac:spMkLst>
            <pc:docMk/>
            <pc:sldMk cId="790728983" sldId="489"/>
            <ac:spMk id="9" creationId="{B88228F5-9EA4-4EAF-8D22-C14A3F5B81A1}"/>
          </ac:spMkLst>
        </pc:spChg>
        <pc:spChg chg="del">
          <ac:chgData name="Alice Chantal" userId="3fa7c476-0e78-4db3-847d-4d301434060e" providerId="ADAL" clId="{F854BE0F-C339-456B-AEBE-63BFC5D2080B}" dt="2021-01-15T10:14:44.099" v="3380" actId="478"/>
          <ac:spMkLst>
            <pc:docMk/>
            <pc:sldMk cId="790728983" sldId="489"/>
            <ac:spMk id="26626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4:38:41.930" v="4906" actId="790"/>
          <ac:spMkLst>
            <pc:docMk/>
            <pc:sldMk cId="790728983" sldId="489"/>
            <ac:spMk id="26629" creationId="{00000000-0000-0000-0000-000000000000}"/>
          </ac:spMkLst>
        </pc:spChg>
        <pc:cxnChg chg="mod">
          <ac:chgData name="Alice Chantal" userId="3fa7c476-0e78-4db3-847d-4d301434060e" providerId="ADAL" clId="{F854BE0F-C339-456B-AEBE-63BFC5D2080B}" dt="2021-01-15T14:23:46.832" v="4679" actId="1036"/>
          <ac:cxnSpMkLst>
            <pc:docMk/>
            <pc:sldMk cId="790728983" sldId="489"/>
            <ac:cxnSpMk id="26630" creationId="{00000000-0000-0000-0000-000000000000}"/>
          </ac:cxnSpMkLst>
        </pc:cxnChg>
      </pc:sldChg>
      <pc:sldChg chg="addSp delSp modSp mod">
        <pc:chgData name="Alice Chantal" userId="3fa7c476-0e78-4db3-847d-4d301434060e" providerId="ADAL" clId="{F854BE0F-C339-456B-AEBE-63BFC5D2080B}" dt="2021-01-15T14:38:49.965" v="4907" actId="790"/>
        <pc:sldMkLst>
          <pc:docMk/>
          <pc:sldMk cId="385524199" sldId="490"/>
        </pc:sldMkLst>
        <pc:spChg chg="del ord">
          <ac:chgData name="Alice Chantal" userId="3fa7c476-0e78-4db3-847d-4d301434060e" providerId="ADAL" clId="{F854BE0F-C339-456B-AEBE-63BFC5D2080B}" dt="2021-01-15T14:21:15.554" v="4593" actId="478"/>
          <ac:spMkLst>
            <pc:docMk/>
            <pc:sldMk cId="385524199" sldId="490"/>
            <ac:spMk id="7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5T14:38:49.965" v="4907" actId="790"/>
          <ac:spMkLst>
            <pc:docMk/>
            <pc:sldMk cId="385524199" sldId="490"/>
            <ac:spMk id="8" creationId="{36F80D17-38E3-424B-A66B-4CDE84D68306}"/>
          </ac:spMkLst>
        </pc:spChg>
        <pc:spChg chg="add mod ord">
          <ac:chgData name="Alice Chantal" userId="3fa7c476-0e78-4db3-847d-4d301434060e" providerId="ADAL" clId="{F854BE0F-C339-456B-AEBE-63BFC5D2080B}" dt="2021-01-15T14:38:49.965" v="4907" actId="790"/>
          <ac:spMkLst>
            <pc:docMk/>
            <pc:sldMk cId="385524199" sldId="490"/>
            <ac:spMk id="9" creationId="{4C23938A-3D04-4968-A6EA-71FD41C92FEF}"/>
          </ac:spMkLst>
        </pc:spChg>
        <pc:spChg chg="del">
          <ac:chgData name="Alice Chantal" userId="3fa7c476-0e78-4db3-847d-4d301434060e" providerId="ADAL" clId="{F854BE0F-C339-456B-AEBE-63BFC5D2080B}" dt="2021-01-15T10:14:47.130" v="3382" actId="478"/>
          <ac:spMkLst>
            <pc:docMk/>
            <pc:sldMk cId="385524199" sldId="490"/>
            <ac:spMk id="27650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4:38:49.965" v="4907" actId="790"/>
          <ac:spMkLst>
            <pc:docMk/>
            <pc:sldMk cId="385524199" sldId="490"/>
            <ac:spMk id="27653" creationId="{00000000-0000-0000-0000-000000000000}"/>
          </ac:spMkLst>
        </pc:spChg>
        <pc:cxnChg chg="add mod">
          <ac:chgData name="Alice Chantal" userId="3fa7c476-0e78-4db3-847d-4d301434060e" providerId="ADAL" clId="{F854BE0F-C339-456B-AEBE-63BFC5D2080B}" dt="2021-01-15T14:23:59.788" v="4690" actId="1038"/>
          <ac:cxnSpMkLst>
            <pc:docMk/>
            <pc:sldMk cId="385524199" sldId="490"/>
            <ac:cxnSpMk id="10" creationId="{58F8BF52-92F2-4358-B1D1-53403F6D9782}"/>
          </ac:cxnSpMkLst>
        </pc:cxnChg>
        <pc:cxnChg chg="del">
          <ac:chgData name="Alice Chantal" userId="3fa7c476-0e78-4db3-847d-4d301434060e" providerId="ADAL" clId="{F854BE0F-C339-456B-AEBE-63BFC5D2080B}" dt="2021-01-15T14:23:55.048" v="4680" actId="478"/>
          <ac:cxnSpMkLst>
            <pc:docMk/>
            <pc:sldMk cId="385524199" sldId="490"/>
            <ac:cxnSpMk id="27654" creationId="{00000000-0000-0000-0000-000000000000}"/>
          </ac:cxnSpMkLst>
        </pc:cxnChg>
      </pc:sldChg>
      <pc:sldChg chg="addSp delSp modSp mod">
        <pc:chgData name="Alice Chantal" userId="3fa7c476-0e78-4db3-847d-4d301434060e" providerId="ADAL" clId="{F854BE0F-C339-456B-AEBE-63BFC5D2080B}" dt="2021-01-15T14:46:56.561" v="5039" actId="13926"/>
        <pc:sldMkLst>
          <pc:docMk/>
          <pc:sldMk cId="2002574114" sldId="491"/>
        </pc:sldMkLst>
        <pc:spChg chg="del ord">
          <ac:chgData name="Alice Chantal" userId="3fa7c476-0e78-4db3-847d-4d301434060e" providerId="ADAL" clId="{F854BE0F-C339-456B-AEBE-63BFC5D2080B}" dt="2021-01-15T14:25:07.292" v="4694" actId="478"/>
          <ac:spMkLst>
            <pc:docMk/>
            <pc:sldMk cId="2002574114" sldId="491"/>
            <ac:spMk id="7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5T14:38:55.280" v="4908" actId="790"/>
          <ac:spMkLst>
            <pc:docMk/>
            <pc:sldMk cId="2002574114" sldId="491"/>
            <ac:spMk id="8" creationId="{463DAA0C-28C2-4749-B6B5-13508108856C}"/>
          </ac:spMkLst>
        </pc:spChg>
        <pc:spChg chg="add mod ord">
          <ac:chgData name="Alice Chantal" userId="3fa7c476-0e78-4db3-847d-4d301434060e" providerId="ADAL" clId="{F854BE0F-C339-456B-AEBE-63BFC5D2080B}" dt="2021-01-15T14:46:56.561" v="5039" actId="13926"/>
          <ac:spMkLst>
            <pc:docMk/>
            <pc:sldMk cId="2002574114" sldId="491"/>
            <ac:spMk id="9" creationId="{2BE82294-4BF3-43AB-8475-812AE554CD88}"/>
          </ac:spMkLst>
        </pc:spChg>
        <pc:spChg chg="del">
          <ac:chgData name="Alice Chantal" userId="3fa7c476-0e78-4db3-847d-4d301434060e" providerId="ADAL" clId="{F854BE0F-C339-456B-AEBE-63BFC5D2080B}" dt="2021-01-15T10:14:50.195" v="3384" actId="478"/>
          <ac:spMkLst>
            <pc:docMk/>
            <pc:sldMk cId="2002574114" sldId="491"/>
            <ac:spMk id="28674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4:38:55.280" v="4908" actId="790"/>
          <ac:spMkLst>
            <pc:docMk/>
            <pc:sldMk cId="2002574114" sldId="491"/>
            <ac:spMk id="28677" creationId="{00000000-0000-0000-0000-000000000000}"/>
          </ac:spMkLst>
        </pc:spChg>
        <pc:cxnChg chg="add mod">
          <ac:chgData name="Alice Chantal" userId="3fa7c476-0e78-4db3-847d-4d301434060e" providerId="ADAL" clId="{F854BE0F-C339-456B-AEBE-63BFC5D2080B}" dt="2021-01-15T14:25:39.927" v="4723" actId="1035"/>
          <ac:cxnSpMkLst>
            <pc:docMk/>
            <pc:sldMk cId="2002574114" sldId="491"/>
            <ac:cxnSpMk id="10" creationId="{93121F2B-7DDB-4092-A274-2581025D9DAB}"/>
          </ac:cxnSpMkLst>
        </pc:cxnChg>
        <pc:cxnChg chg="del">
          <ac:chgData name="Alice Chantal" userId="3fa7c476-0e78-4db3-847d-4d301434060e" providerId="ADAL" clId="{F854BE0F-C339-456B-AEBE-63BFC5D2080B}" dt="2021-01-15T14:25:35.637" v="4715" actId="478"/>
          <ac:cxnSpMkLst>
            <pc:docMk/>
            <pc:sldMk cId="2002574114" sldId="491"/>
            <ac:cxnSpMk id="28678" creationId="{00000000-0000-0000-0000-000000000000}"/>
          </ac:cxnSpMkLst>
        </pc:cxnChg>
      </pc:sldChg>
      <pc:sldChg chg="addSp delSp modSp mod">
        <pc:chgData name="Alice Chantal" userId="3fa7c476-0e78-4db3-847d-4d301434060e" providerId="ADAL" clId="{F854BE0F-C339-456B-AEBE-63BFC5D2080B}" dt="2021-01-15T14:46:53.211" v="5038" actId="13926"/>
        <pc:sldMkLst>
          <pc:docMk/>
          <pc:sldMk cId="1309043061" sldId="492"/>
        </pc:sldMkLst>
        <pc:spChg chg="del ord">
          <ac:chgData name="Alice Chantal" userId="3fa7c476-0e78-4db3-847d-4d301434060e" providerId="ADAL" clId="{F854BE0F-C339-456B-AEBE-63BFC5D2080B}" dt="2021-01-15T14:27:31.104" v="4749" actId="478"/>
          <ac:spMkLst>
            <pc:docMk/>
            <pc:sldMk cId="1309043061" sldId="492"/>
            <ac:spMk id="7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5T14:39:01.397" v="4909" actId="790"/>
          <ac:spMkLst>
            <pc:docMk/>
            <pc:sldMk cId="1309043061" sldId="492"/>
            <ac:spMk id="8" creationId="{44AE0E06-FED4-42BC-8081-AECCA88FF507}"/>
          </ac:spMkLst>
        </pc:spChg>
        <pc:spChg chg="add mod ord">
          <ac:chgData name="Alice Chantal" userId="3fa7c476-0e78-4db3-847d-4d301434060e" providerId="ADAL" clId="{F854BE0F-C339-456B-AEBE-63BFC5D2080B}" dt="2021-01-15T14:46:53.211" v="5038" actId="13926"/>
          <ac:spMkLst>
            <pc:docMk/>
            <pc:sldMk cId="1309043061" sldId="492"/>
            <ac:spMk id="9" creationId="{40F55921-8332-4F18-AA80-334EA522F36A}"/>
          </ac:spMkLst>
        </pc:spChg>
        <pc:spChg chg="del">
          <ac:chgData name="Alice Chantal" userId="3fa7c476-0e78-4db3-847d-4d301434060e" providerId="ADAL" clId="{F854BE0F-C339-456B-AEBE-63BFC5D2080B}" dt="2021-01-15T10:14:53.360" v="3386" actId="478"/>
          <ac:spMkLst>
            <pc:docMk/>
            <pc:sldMk cId="1309043061" sldId="492"/>
            <ac:spMk id="29698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4:39:01.397" v="4909" actId="790"/>
          <ac:spMkLst>
            <pc:docMk/>
            <pc:sldMk cId="1309043061" sldId="492"/>
            <ac:spMk id="29701" creationId="{00000000-0000-0000-0000-000000000000}"/>
          </ac:spMkLst>
        </pc:spChg>
        <pc:cxnChg chg="add mod">
          <ac:chgData name="Alice Chantal" userId="3fa7c476-0e78-4db3-847d-4d301434060e" providerId="ADAL" clId="{F854BE0F-C339-456B-AEBE-63BFC5D2080B}" dt="2021-01-15T14:29:58.048" v="4810" actId="1035"/>
          <ac:cxnSpMkLst>
            <pc:docMk/>
            <pc:sldMk cId="1309043061" sldId="492"/>
            <ac:cxnSpMk id="10" creationId="{9A7F635E-659C-4818-BA22-9084977F804D}"/>
          </ac:cxnSpMkLst>
        </pc:cxnChg>
        <pc:cxnChg chg="del">
          <ac:chgData name="Alice Chantal" userId="3fa7c476-0e78-4db3-847d-4d301434060e" providerId="ADAL" clId="{F854BE0F-C339-456B-AEBE-63BFC5D2080B}" dt="2021-01-15T14:29:55.857" v="4798" actId="478"/>
          <ac:cxnSpMkLst>
            <pc:docMk/>
            <pc:sldMk cId="1309043061" sldId="492"/>
            <ac:cxnSpMk id="29702" creationId="{00000000-0000-0000-0000-000000000000}"/>
          </ac:cxnSpMkLst>
        </pc:cxnChg>
      </pc:sldChg>
      <pc:sldChg chg="addSp delSp modSp mod">
        <pc:chgData name="Alice Chantal" userId="3fa7c476-0e78-4db3-847d-4d301434060e" providerId="ADAL" clId="{F854BE0F-C339-456B-AEBE-63BFC5D2080B}" dt="2021-01-15T14:46:49.584" v="5037" actId="13926"/>
        <pc:sldMkLst>
          <pc:docMk/>
          <pc:sldMk cId="3164459339" sldId="493"/>
        </pc:sldMkLst>
        <pc:spChg chg="del ord">
          <ac:chgData name="Alice Chantal" userId="3fa7c476-0e78-4db3-847d-4d301434060e" providerId="ADAL" clId="{F854BE0F-C339-456B-AEBE-63BFC5D2080B}" dt="2021-01-15T14:30:39.927" v="4814" actId="478"/>
          <ac:spMkLst>
            <pc:docMk/>
            <pc:sldMk cId="3164459339" sldId="493"/>
            <ac:spMk id="7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5T14:39:07.175" v="4910" actId="790"/>
          <ac:spMkLst>
            <pc:docMk/>
            <pc:sldMk cId="3164459339" sldId="493"/>
            <ac:spMk id="8" creationId="{14869D12-0AE7-465F-A0FC-FB6248BB6EB5}"/>
          </ac:spMkLst>
        </pc:spChg>
        <pc:spChg chg="add mod ord">
          <ac:chgData name="Alice Chantal" userId="3fa7c476-0e78-4db3-847d-4d301434060e" providerId="ADAL" clId="{F854BE0F-C339-456B-AEBE-63BFC5D2080B}" dt="2021-01-15T14:46:49.584" v="5037" actId="13926"/>
          <ac:spMkLst>
            <pc:docMk/>
            <pc:sldMk cId="3164459339" sldId="493"/>
            <ac:spMk id="9" creationId="{0DB17B0B-54E4-4039-8FED-093EA491FC97}"/>
          </ac:spMkLst>
        </pc:spChg>
        <pc:spChg chg="del">
          <ac:chgData name="Alice Chantal" userId="3fa7c476-0e78-4db3-847d-4d301434060e" providerId="ADAL" clId="{F854BE0F-C339-456B-AEBE-63BFC5D2080B}" dt="2021-01-15T10:14:57.580" v="3388" actId="478"/>
          <ac:spMkLst>
            <pc:docMk/>
            <pc:sldMk cId="3164459339" sldId="493"/>
            <ac:spMk id="30722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4:45:17.326" v="4988" actId="20577"/>
          <ac:spMkLst>
            <pc:docMk/>
            <pc:sldMk cId="3164459339" sldId="493"/>
            <ac:spMk id="30725" creationId="{00000000-0000-0000-0000-000000000000}"/>
          </ac:spMkLst>
        </pc:spChg>
        <pc:cxnChg chg="add mod">
          <ac:chgData name="Alice Chantal" userId="3fa7c476-0e78-4db3-847d-4d301434060e" providerId="ADAL" clId="{F854BE0F-C339-456B-AEBE-63BFC5D2080B}" dt="2021-01-15T14:42:29.920" v="4977" actId="1036"/>
          <ac:cxnSpMkLst>
            <pc:docMk/>
            <pc:sldMk cId="3164459339" sldId="493"/>
            <ac:cxnSpMk id="10" creationId="{86388E09-5F7E-4DEB-9C2B-B5AD7B784247}"/>
          </ac:cxnSpMkLst>
        </pc:cxnChg>
        <pc:cxnChg chg="del">
          <ac:chgData name="Alice Chantal" userId="3fa7c476-0e78-4db3-847d-4d301434060e" providerId="ADAL" clId="{F854BE0F-C339-456B-AEBE-63BFC5D2080B}" dt="2021-01-15T14:42:27.038" v="4967" actId="478"/>
          <ac:cxnSpMkLst>
            <pc:docMk/>
            <pc:sldMk cId="3164459339" sldId="493"/>
            <ac:cxnSpMk id="30726" creationId="{00000000-0000-0000-0000-000000000000}"/>
          </ac:cxnSpMkLst>
        </pc:cxnChg>
      </pc:sldChg>
      <pc:sldChg chg="addSp delSp modSp mod">
        <pc:chgData name="Alice Chantal" userId="3fa7c476-0e78-4db3-847d-4d301434060e" providerId="ADAL" clId="{F854BE0F-C339-456B-AEBE-63BFC5D2080B}" dt="2021-01-15T14:46:39.690" v="5036" actId="20577"/>
        <pc:sldMkLst>
          <pc:docMk/>
          <pc:sldMk cId="1403211895" sldId="494"/>
        </pc:sldMkLst>
        <pc:spChg chg="del mod ord">
          <ac:chgData name="Alice Chantal" userId="3fa7c476-0e78-4db3-847d-4d301434060e" providerId="ADAL" clId="{F854BE0F-C339-456B-AEBE-63BFC5D2080B}" dt="2021-01-15T14:45:38.491" v="4990" actId="478"/>
          <ac:spMkLst>
            <pc:docMk/>
            <pc:sldMk cId="1403211895" sldId="494"/>
            <ac:spMk id="8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5T14:39:12.605" v="4911" actId="790"/>
          <ac:spMkLst>
            <pc:docMk/>
            <pc:sldMk cId="1403211895" sldId="494"/>
            <ac:spMk id="9" creationId="{35B0CA7F-B6DC-47F5-8B94-C20D39929579}"/>
          </ac:spMkLst>
        </pc:spChg>
        <pc:spChg chg="add mod ord">
          <ac:chgData name="Alice Chantal" userId="3fa7c476-0e78-4db3-847d-4d301434060e" providerId="ADAL" clId="{F854BE0F-C339-456B-AEBE-63BFC5D2080B}" dt="2021-01-15T14:46:39.690" v="5036" actId="20577"/>
          <ac:spMkLst>
            <pc:docMk/>
            <pc:sldMk cId="1403211895" sldId="494"/>
            <ac:spMk id="10" creationId="{D215F7F9-F959-4ED4-8356-99A1F740E954}"/>
          </ac:spMkLst>
        </pc:spChg>
        <pc:spChg chg="del">
          <ac:chgData name="Alice Chantal" userId="3fa7c476-0e78-4db3-847d-4d301434060e" providerId="ADAL" clId="{F854BE0F-C339-456B-AEBE-63BFC5D2080B}" dt="2021-01-15T10:15:00.102" v="3390" actId="478"/>
          <ac:spMkLst>
            <pc:docMk/>
            <pc:sldMk cId="1403211895" sldId="494"/>
            <ac:spMk id="31746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4:46:04.267" v="4997" actId="20577"/>
          <ac:spMkLst>
            <pc:docMk/>
            <pc:sldMk cId="1403211895" sldId="494"/>
            <ac:spMk id="31749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4:39:12.605" v="4911" actId="790"/>
          <ac:spMkLst>
            <pc:docMk/>
            <pc:sldMk cId="1403211895" sldId="494"/>
            <ac:spMk id="31751" creationId="{00000000-0000-0000-0000-000000000000}"/>
          </ac:spMkLst>
        </pc:spChg>
        <pc:cxnChg chg="add mod">
          <ac:chgData name="Alice Chantal" userId="3fa7c476-0e78-4db3-847d-4d301434060e" providerId="ADAL" clId="{F854BE0F-C339-456B-AEBE-63BFC5D2080B}" dt="2021-01-15T14:46:26.361" v="5032" actId="1037"/>
          <ac:cxnSpMkLst>
            <pc:docMk/>
            <pc:sldMk cId="1403211895" sldId="494"/>
            <ac:cxnSpMk id="11" creationId="{C5516E4D-2FDF-4C86-BBDF-624425248FEE}"/>
          </ac:cxnSpMkLst>
        </pc:cxnChg>
        <pc:cxnChg chg="del">
          <ac:chgData name="Alice Chantal" userId="3fa7c476-0e78-4db3-847d-4d301434060e" providerId="ADAL" clId="{F854BE0F-C339-456B-AEBE-63BFC5D2080B}" dt="2021-01-15T14:46:10.321" v="4998" actId="478"/>
          <ac:cxnSpMkLst>
            <pc:docMk/>
            <pc:sldMk cId="1403211895" sldId="494"/>
            <ac:cxnSpMk id="31750" creationId="{00000000-0000-0000-0000-000000000000}"/>
          </ac:cxnSpMkLst>
        </pc:cxnChg>
      </pc:sldChg>
      <pc:sldChg chg="addSp delSp modSp mod">
        <pc:chgData name="Alice Chantal" userId="3fa7c476-0e78-4db3-847d-4d301434060e" providerId="ADAL" clId="{F854BE0F-C339-456B-AEBE-63BFC5D2080B}" dt="2021-01-15T15:14:37.141" v="5131" actId="1035"/>
        <pc:sldMkLst>
          <pc:docMk/>
          <pc:sldMk cId="376572962" sldId="495"/>
        </pc:sldMkLst>
        <pc:spChg chg="del">
          <ac:chgData name="Alice Chantal" userId="3fa7c476-0e78-4db3-847d-4d301434060e" providerId="ADAL" clId="{F854BE0F-C339-456B-AEBE-63BFC5D2080B}" dt="2021-01-15T14:47:15.786" v="5040" actId="478"/>
          <ac:spMkLst>
            <pc:docMk/>
            <pc:sldMk cId="376572962" sldId="495"/>
            <ac:spMk id="3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5T10:15:04.255" v="3393"/>
          <ac:spMkLst>
            <pc:docMk/>
            <pc:sldMk cId="376572962" sldId="495"/>
            <ac:spMk id="6" creationId="{42C39CB2-8E89-4868-B896-5C97926912D3}"/>
          </ac:spMkLst>
        </pc:spChg>
        <pc:spChg chg="add mod">
          <ac:chgData name="Alice Chantal" userId="3fa7c476-0e78-4db3-847d-4d301434060e" providerId="ADAL" clId="{F854BE0F-C339-456B-AEBE-63BFC5D2080B}" dt="2021-01-15T14:47:19.356" v="5043" actId="20577"/>
          <ac:spMkLst>
            <pc:docMk/>
            <pc:sldMk cId="376572962" sldId="495"/>
            <ac:spMk id="7" creationId="{2B30DE5B-2492-4DF1-A1FE-8CB8B2C53B29}"/>
          </ac:spMkLst>
        </pc:spChg>
        <pc:spChg chg="del">
          <ac:chgData name="Alice Chantal" userId="3fa7c476-0e78-4db3-847d-4d301434060e" providerId="ADAL" clId="{F854BE0F-C339-456B-AEBE-63BFC5D2080B}" dt="2021-01-15T10:15:04.065" v="3392" actId="478"/>
          <ac:spMkLst>
            <pc:docMk/>
            <pc:sldMk cId="376572962" sldId="495"/>
            <ac:spMk id="32770" creationId="{00000000-0000-0000-0000-000000000000}"/>
          </ac:spMkLst>
        </pc:spChg>
        <pc:picChg chg="add mod modCrop">
          <ac:chgData name="Alice Chantal" userId="3fa7c476-0e78-4db3-847d-4d301434060e" providerId="ADAL" clId="{F854BE0F-C339-456B-AEBE-63BFC5D2080B}" dt="2021-01-15T15:14:37.141" v="5131" actId="1035"/>
          <ac:picMkLst>
            <pc:docMk/>
            <pc:sldMk cId="376572962" sldId="495"/>
            <ac:picMk id="4" creationId="{892BFAE0-CA31-4731-AD64-6B52BAF20069}"/>
          </ac:picMkLst>
        </pc:picChg>
        <pc:picChg chg="del">
          <ac:chgData name="Alice Chantal" userId="3fa7c476-0e78-4db3-847d-4d301434060e" providerId="ADAL" clId="{F854BE0F-C339-456B-AEBE-63BFC5D2080B}" dt="2021-01-15T15:14:27.084" v="5126" actId="478"/>
          <ac:picMkLst>
            <pc:docMk/>
            <pc:sldMk cId="376572962" sldId="495"/>
            <ac:picMk id="21508" creationId="{00000000-0000-0000-0000-000000000000}"/>
          </ac:picMkLst>
        </pc:picChg>
      </pc:sldChg>
      <pc:sldChg chg="addSp delSp modSp mod">
        <pc:chgData name="Alice Chantal" userId="3fa7c476-0e78-4db3-847d-4d301434060e" providerId="ADAL" clId="{F854BE0F-C339-456B-AEBE-63BFC5D2080B}" dt="2021-01-15T16:42:43.122" v="6635" actId="1037"/>
        <pc:sldMkLst>
          <pc:docMk/>
          <pc:sldMk cId="1519510889" sldId="496"/>
        </pc:sldMkLst>
        <pc:spChg chg="mod">
          <ac:chgData name="Alice Chantal" userId="3fa7c476-0e78-4db3-847d-4d301434060e" providerId="ADAL" clId="{F854BE0F-C339-456B-AEBE-63BFC5D2080B}" dt="2021-01-15T16:42:43.122" v="6635" actId="1037"/>
          <ac:spMkLst>
            <pc:docMk/>
            <pc:sldMk cId="1519510889" sldId="496"/>
            <ac:spMk id="33795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5:17:04.039" v="5182" actId="20577"/>
          <ac:spMkLst>
            <pc:docMk/>
            <pc:sldMk cId="1519510889" sldId="496"/>
            <ac:spMk id="33796" creationId="{00000000-0000-0000-0000-000000000000}"/>
          </ac:spMkLst>
        </pc:spChg>
        <pc:picChg chg="add mod modCrop">
          <ac:chgData name="Alice Chantal" userId="3fa7c476-0e78-4db3-847d-4d301434060e" providerId="ADAL" clId="{F854BE0F-C339-456B-AEBE-63BFC5D2080B}" dt="2021-01-15T15:16:17.425" v="5160" actId="12789"/>
          <ac:picMkLst>
            <pc:docMk/>
            <pc:sldMk cId="1519510889" sldId="496"/>
            <ac:picMk id="3" creationId="{C41CD01F-3033-4A70-AE5E-34D1A136047E}"/>
          </ac:picMkLst>
        </pc:picChg>
        <pc:picChg chg="add mod modCrop">
          <ac:chgData name="Alice Chantal" userId="3fa7c476-0e78-4db3-847d-4d301434060e" providerId="ADAL" clId="{F854BE0F-C339-456B-AEBE-63BFC5D2080B}" dt="2021-01-15T15:16:17.425" v="5160" actId="12789"/>
          <ac:picMkLst>
            <pc:docMk/>
            <pc:sldMk cId="1519510889" sldId="496"/>
            <ac:picMk id="5" creationId="{3170B9BB-F59C-444D-B41C-B08AEB75E73F}"/>
          </ac:picMkLst>
        </pc:picChg>
        <pc:picChg chg="del">
          <ac:chgData name="Alice Chantal" userId="3fa7c476-0e78-4db3-847d-4d301434060e" providerId="ADAL" clId="{F854BE0F-C339-456B-AEBE-63BFC5D2080B}" dt="2021-01-15T15:14:44.093" v="5132" actId="478"/>
          <ac:picMkLst>
            <pc:docMk/>
            <pc:sldMk cId="1519510889" sldId="496"/>
            <ac:picMk id="33794" creationId="{00000000-0000-0000-0000-000000000000}"/>
          </ac:picMkLst>
        </pc:picChg>
      </pc:sldChg>
      <pc:sldChg chg="addSp delSp modSp mod">
        <pc:chgData name="Alice Chantal" userId="3fa7c476-0e78-4db3-847d-4d301434060e" providerId="ADAL" clId="{F854BE0F-C339-456B-AEBE-63BFC5D2080B}" dt="2021-01-15T16:42:47.681" v="6637"/>
        <pc:sldMkLst>
          <pc:docMk/>
          <pc:sldMk cId="2163258631" sldId="497"/>
        </pc:sldMkLst>
        <pc:spChg chg="add del mod">
          <ac:chgData name="Alice Chantal" userId="3fa7c476-0e78-4db3-847d-4d301434060e" providerId="ADAL" clId="{F854BE0F-C339-456B-AEBE-63BFC5D2080B}" dt="2021-01-15T16:42:47.511" v="6636" actId="478"/>
          <ac:spMkLst>
            <pc:docMk/>
            <pc:sldMk cId="2163258631" sldId="497"/>
            <ac:spMk id="6" creationId="{396A8516-AC49-4BA1-95C0-B1C4D51414FE}"/>
          </ac:spMkLst>
        </pc:spChg>
        <pc:spChg chg="add mod">
          <ac:chgData name="Alice Chantal" userId="3fa7c476-0e78-4db3-847d-4d301434060e" providerId="ADAL" clId="{F854BE0F-C339-456B-AEBE-63BFC5D2080B}" dt="2021-01-15T15:20:00.716" v="5256"/>
          <ac:spMkLst>
            <pc:docMk/>
            <pc:sldMk cId="2163258631" sldId="497"/>
            <ac:spMk id="10" creationId="{521F7CD8-01F3-4BBB-ABC0-67334C8E7548}"/>
          </ac:spMkLst>
        </pc:spChg>
        <pc:spChg chg="add mod">
          <ac:chgData name="Alice Chantal" userId="3fa7c476-0e78-4db3-847d-4d301434060e" providerId="ADAL" clId="{F854BE0F-C339-456B-AEBE-63BFC5D2080B}" dt="2021-01-15T16:42:47.681" v="6637"/>
          <ac:spMkLst>
            <pc:docMk/>
            <pc:sldMk cId="2163258631" sldId="497"/>
            <ac:spMk id="11" creationId="{44DF85FB-BCC7-4360-A641-A02B8810B9DC}"/>
          </ac:spMkLst>
        </pc:spChg>
        <pc:spChg chg="del mod">
          <ac:chgData name="Alice Chantal" userId="3fa7c476-0e78-4db3-847d-4d301434060e" providerId="ADAL" clId="{F854BE0F-C339-456B-AEBE-63BFC5D2080B}" dt="2021-01-15T15:20:01.200" v="5258"/>
          <ac:spMkLst>
            <pc:docMk/>
            <pc:sldMk cId="2163258631" sldId="497"/>
            <ac:spMk id="34819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10:15:45.018" v="3425" actId="478"/>
          <ac:spMkLst>
            <pc:docMk/>
            <pc:sldMk cId="2163258631" sldId="497"/>
            <ac:spMk id="34820" creationId="{00000000-0000-0000-0000-000000000000}"/>
          </ac:spMkLst>
        </pc:spChg>
        <pc:picChg chg="add mod modCrop">
          <ac:chgData name="Alice Chantal" userId="3fa7c476-0e78-4db3-847d-4d301434060e" providerId="ADAL" clId="{F854BE0F-C339-456B-AEBE-63BFC5D2080B}" dt="2021-01-15T15:19:26.790" v="5249" actId="12789"/>
          <ac:picMkLst>
            <pc:docMk/>
            <pc:sldMk cId="2163258631" sldId="497"/>
            <ac:picMk id="3" creationId="{AF483EDC-A805-4957-8552-CFC64E81FAC8}"/>
          </ac:picMkLst>
        </pc:picChg>
        <pc:picChg chg="add mod modCrop">
          <ac:chgData name="Alice Chantal" userId="3fa7c476-0e78-4db3-847d-4d301434060e" providerId="ADAL" clId="{F854BE0F-C339-456B-AEBE-63BFC5D2080B}" dt="2021-01-15T15:19:26.790" v="5249" actId="12789"/>
          <ac:picMkLst>
            <pc:docMk/>
            <pc:sldMk cId="2163258631" sldId="497"/>
            <ac:picMk id="5" creationId="{40D73AE2-E77B-46CF-8FEC-0242F1716389}"/>
          </ac:picMkLst>
        </pc:picChg>
        <pc:picChg chg="del">
          <ac:chgData name="Alice Chantal" userId="3fa7c476-0e78-4db3-847d-4d301434060e" providerId="ADAL" clId="{F854BE0F-C339-456B-AEBE-63BFC5D2080B}" dt="2021-01-15T15:18:50.730" v="5185" actId="478"/>
          <ac:picMkLst>
            <pc:docMk/>
            <pc:sldMk cId="2163258631" sldId="497"/>
            <ac:picMk id="34818" creationId="{00000000-0000-0000-0000-000000000000}"/>
          </ac:picMkLst>
        </pc:picChg>
      </pc:sldChg>
      <pc:sldChg chg="addSp modSp mod">
        <pc:chgData name="Alice Chantal" userId="3fa7c476-0e78-4db3-847d-4d301434060e" providerId="ADAL" clId="{F854BE0F-C339-456B-AEBE-63BFC5D2080B}" dt="2021-01-15T15:49:31.299" v="5710" actId="1076"/>
        <pc:sldMkLst>
          <pc:docMk/>
          <pc:sldMk cId="3728072796" sldId="498"/>
        </pc:sldMkLst>
        <pc:spChg chg="add mod">
          <ac:chgData name="Alice Chantal" userId="3fa7c476-0e78-4db3-847d-4d301434060e" providerId="ADAL" clId="{F854BE0F-C339-456B-AEBE-63BFC5D2080B}" dt="2021-01-15T15:49:31.299" v="5710" actId="1076"/>
          <ac:spMkLst>
            <pc:docMk/>
            <pc:sldMk cId="3728072796" sldId="498"/>
            <ac:spMk id="2" creationId="{612348D1-3A0F-4040-9221-BCA248A0E0DB}"/>
          </ac:spMkLst>
        </pc:spChg>
        <pc:spChg chg="mod">
          <ac:chgData name="Alice Chantal" userId="3fa7c476-0e78-4db3-847d-4d301434060e" providerId="ADAL" clId="{F854BE0F-C339-456B-AEBE-63BFC5D2080B}" dt="2021-01-15T15:26:37.576" v="5338" actId="6549"/>
          <ac:spMkLst>
            <pc:docMk/>
            <pc:sldMk cId="3728072796" sldId="498"/>
            <ac:spMk id="35842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5:42:53.872" v="5440" actId="114"/>
          <ac:spMkLst>
            <pc:docMk/>
            <pc:sldMk cId="3728072796" sldId="498"/>
            <ac:spMk id="35843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5T15:49:51.251" v="5711" actId="13926"/>
        <pc:sldMkLst>
          <pc:docMk/>
          <pc:sldMk cId="2033625529" sldId="499"/>
        </pc:sldMkLst>
        <pc:spChg chg="mod">
          <ac:chgData name="Alice Chantal" userId="3fa7c476-0e78-4db3-847d-4d301434060e" providerId="ADAL" clId="{F854BE0F-C339-456B-AEBE-63BFC5D2080B}" dt="2021-01-15T15:49:51.251" v="5711" actId="13926"/>
          <ac:spMkLst>
            <pc:docMk/>
            <pc:sldMk cId="2033625529" sldId="499"/>
            <ac:spMk id="36866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5T15:49:58.276" v="5712" actId="13926"/>
        <pc:sldMkLst>
          <pc:docMk/>
          <pc:sldMk cId="3130731506" sldId="500"/>
        </pc:sldMkLst>
        <pc:spChg chg="mod">
          <ac:chgData name="Alice Chantal" userId="3fa7c476-0e78-4db3-847d-4d301434060e" providerId="ADAL" clId="{F854BE0F-C339-456B-AEBE-63BFC5D2080B}" dt="2021-01-15T15:49:58.276" v="5712" actId="13926"/>
          <ac:spMkLst>
            <pc:docMk/>
            <pc:sldMk cId="3130731506" sldId="500"/>
            <ac:spMk id="37890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15:50:02.084" v="5713" actId="13926"/>
        <pc:sldMkLst>
          <pc:docMk/>
          <pc:sldMk cId="865347870" sldId="501"/>
        </pc:sldMkLst>
        <pc:spChg chg="add del mod">
          <ac:chgData name="Alice Chantal" userId="3fa7c476-0e78-4db3-847d-4d301434060e" providerId="ADAL" clId="{F854BE0F-C339-456B-AEBE-63BFC5D2080B}" dt="2021-01-15T15:50:02.084" v="5713" actId="13926"/>
          <ac:spMkLst>
            <pc:docMk/>
            <pc:sldMk cId="865347870" sldId="501"/>
            <ac:spMk id="38914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5T15:50:04.899" v="5714" actId="13926"/>
        <pc:sldMkLst>
          <pc:docMk/>
          <pc:sldMk cId="1934030158" sldId="502"/>
        </pc:sldMkLst>
        <pc:spChg chg="mod">
          <ac:chgData name="Alice Chantal" userId="3fa7c476-0e78-4db3-847d-4d301434060e" providerId="ADAL" clId="{F854BE0F-C339-456B-AEBE-63BFC5D2080B}" dt="2021-01-15T15:50:04.899" v="5714" actId="13926"/>
          <ac:spMkLst>
            <pc:docMk/>
            <pc:sldMk cId="1934030158" sldId="502"/>
            <ac:spMk id="39938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5T15:50:09.107" v="5715" actId="13926"/>
        <pc:sldMkLst>
          <pc:docMk/>
          <pc:sldMk cId="1792683196" sldId="503"/>
        </pc:sldMkLst>
        <pc:spChg chg="mod">
          <ac:chgData name="Alice Chantal" userId="3fa7c476-0e78-4db3-847d-4d301434060e" providerId="ADAL" clId="{F854BE0F-C339-456B-AEBE-63BFC5D2080B}" dt="2021-01-15T15:50:09.107" v="5715" actId="13926"/>
          <ac:spMkLst>
            <pc:docMk/>
            <pc:sldMk cId="1792683196" sldId="503"/>
            <ac:spMk id="40962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5T15:50:11.643" v="5716" actId="13926"/>
        <pc:sldMkLst>
          <pc:docMk/>
          <pc:sldMk cId="197942759" sldId="504"/>
        </pc:sldMkLst>
        <pc:spChg chg="mod">
          <ac:chgData name="Alice Chantal" userId="3fa7c476-0e78-4db3-847d-4d301434060e" providerId="ADAL" clId="{F854BE0F-C339-456B-AEBE-63BFC5D2080B}" dt="2021-01-15T15:50:11.643" v="5716" actId="13926"/>
          <ac:spMkLst>
            <pc:docMk/>
            <pc:sldMk cId="197942759" sldId="504"/>
            <ac:spMk id="41986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5T15:50:15.115" v="5717" actId="13926"/>
        <pc:sldMkLst>
          <pc:docMk/>
          <pc:sldMk cId="2729990269" sldId="505"/>
        </pc:sldMkLst>
        <pc:spChg chg="mod">
          <ac:chgData name="Alice Chantal" userId="3fa7c476-0e78-4db3-847d-4d301434060e" providerId="ADAL" clId="{F854BE0F-C339-456B-AEBE-63BFC5D2080B}" dt="2021-01-15T15:50:15.115" v="5717" actId="13926"/>
          <ac:spMkLst>
            <pc:docMk/>
            <pc:sldMk cId="2729990269" sldId="505"/>
            <ac:spMk id="43010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5T15:53:18.689" v="5913" actId="790"/>
        <pc:sldMkLst>
          <pc:docMk/>
          <pc:sldMk cId="3671567457" sldId="506"/>
        </pc:sldMkLst>
        <pc:spChg chg="mod">
          <ac:chgData name="Alice Chantal" userId="3fa7c476-0e78-4db3-847d-4d301434060e" providerId="ADAL" clId="{F854BE0F-C339-456B-AEBE-63BFC5D2080B}" dt="2021-01-15T15:53:18.689" v="5913" actId="790"/>
          <ac:spMkLst>
            <pc:docMk/>
            <pc:sldMk cId="3671567457" sldId="506"/>
            <ac:spMk id="44034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5T15:58:22.430" v="6168" actId="1035"/>
        <pc:sldMkLst>
          <pc:docMk/>
          <pc:sldMk cId="2590060529" sldId="507"/>
        </pc:sldMkLst>
        <pc:spChg chg="mod">
          <ac:chgData name="Alice Chantal" userId="3fa7c476-0e78-4db3-847d-4d301434060e" providerId="ADAL" clId="{F854BE0F-C339-456B-AEBE-63BFC5D2080B}" dt="2021-01-15T15:58:08.936" v="6167" actId="790"/>
          <ac:spMkLst>
            <pc:docMk/>
            <pc:sldMk cId="2590060529" sldId="507"/>
            <ac:spMk id="2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5:58:08.936" v="6167" actId="790"/>
          <ac:spMkLst>
            <pc:docMk/>
            <pc:sldMk cId="2590060529" sldId="507"/>
            <ac:spMk id="4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5:58:08.936" v="6167" actId="790"/>
          <ac:spMkLst>
            <pc:docMk/>
            <pc:sldMk cId="2590060529" sldId="507"/>
            <ac:spMk id="6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5:58:22.430" v="6168" actId="1035"/>
          <ac:spMkLst>
            <pc:docMk/>
            <pc:sldMk cId="2590060529" sldId="507"/>
            <ac:spMk id="7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5:58:22.430" v="6168" actId="1035"/>
          <ac:spMkLst>
            <pc:docMk/>
            <pc:sldMk cId="2590060529" sldId="507"/>
            <ac:spMk id="8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5:58:08.936" v="6167" actId="790"/>
          <ac:spMkLst>
            <pc:docMk/>
            <pc:sldMk cId="2590060529" sldId="507"/>
            <ac:spMk id="15361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5:58:08.936" v="6167" actId="790"/>
          <ac:spMkLst>
            <pc:docMk/>
            <pc:sldMk cId="2590060529" sldId="507"/>
            <ac:spMk id="45060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5T16:38:29.279" v="6400" actId="790"/>
        <pc:sldMkLst>
          <pc:docMk/>
          <pc:sldMk cId="1642919948" sldId="508"/>
        </pc:sldMkLst>
        <pc:spChg chg="mod">
          <ac:chgData name="Alice Chantal" userId="3fa7c476-0e78-4db3-847d-4d301434060e" providerId="ADAL" clId="{F854BE0F-C339-456B-AEBE-63BFC5D2080B}" dt="2021-01-15T16:38:29.279" v="6400" actId="790"/>
          <ac:spMkLst>
            <pc:docMk/>
            <pc:sldMk cId="1642919948" sldId="508"/>
            <ac:spMk id="4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6:38:29.279" v="6400" actId="790"/>
          <ac:spMkLst>
            <pc:docMk/>
            <pc:sldMk cId="1642919948" sldId="508"/>
            <ac:spMk id="5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6:38:29.279" v="6400" actId="790"/>
          <ac:spMkLst>
            <pc:docMk/>
            <pc:sldMk cId="1642919948" sldId="508"/>
            <ac:spMk id="46084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5T16:45:20.700" v="6741" actId="20577"/>
        <pc:sldMkLst>
          <pc:docMk/>
          <pc:sldMk cId="833187115" sldId="509"/>
        </pc:sldMkLst>
        <pc:spChg chg="mod">
          <ac:chgData name="Alice Chantal" userId="3fa7c476-0e78-4db3-847d-4d301434060e" providerId="ADAL" clId="{F854BE0F-C339-456B-AEBE-63BFC5D2080B}" dt="2021-01-15T16:45:09.643" v="6739" actId="790"/>
          <ac:spMkLst>
            <pc:docMk/>
            <pc:sldMk cId="833187115" sldId="509"/>
            <ac:spMk id="4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6:45:20.700" v="6741" actId="20577"/>
          <ac:spMkLst>
            <pc:docMk/>
            <pc:sldMk cId="833187115" sldId="509"/>
            <ac:spMk id="5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6:45:09.643" v="6739" actId="790"/>
          <ac:spMkLst>
            <pc:docMk/>
            <pc:sldMk cId="833187115" sldId="509"/>
            <ac:spMk id="47108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16:47:07.902" v="6839" actId="12788"/>
        <pc:sldMkLst>
          <pc:docMk/>
          <pc:sldMk cId="4248138740" sldId="510"/>
        </pc:sldMkLst>
        <pc:spChg chg="del">
          <ac:chgData name="Alice Chantal" userId="3fa7c476-0e78-4db3-847d-4d301434060e" providerId="ADAL" clId="{F854BE0F-C339-456B-AEBE-63BFC5D2080B}" dt="2021-01-15T16:45:31.328" v="6742" actId="478"/>
          <ac:spMkLst>
            <pc:docMk/>
            <pc:sldMk cId="4248138740" sldId="510"/>
            <ac:spMk id="4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6:46:24.968" v="6809" actId="790"/>
          <ac:spMkLst>
            <pc:docMk/>
            <pc:sldMk cId="4248138740" sldId="510"/>
            <ac:spMk id="5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5T16:46:24.968" v="6809" actId="790"/>
          <ac:spMkLst>
            <pc:docMk/>
            <pc:sldMk cId="4248138740" sldId="510"/>
            <ac:spMk id="7" creationId="{CA9E962F-01E4-4A97-B0A4-0F32CCEBB17B}"/>
          </ac:spMkLst>
        </pc:spChg>
        <pc:spChg chg="mod">
          <ac:chgData name="Alice Chantal" userId="3fa7c476-0e78-4db3-847d-4d301434060e" providerId="ADAL" clId="{F854BE0F-C339-456B-AEBE-63BFC5D2080B}" dt="2021-01-15T16:46:24.968" v="6809" actId="790"/>
          <ac:spMkLst>
            <pc:docMk/>
            <pc:sldMk cId="4248138740" sldId="510"/>
            <ac:spMk id="48133" creationId="{00000000-0000-0000-0000-000000000000}"/>
          </ac:spMkLst>
        </pc:spChg>
        <pc:picChg chg="del">
          <ac:chgData name="Alice Chantal" userId="3fa7c476-0e78-4db3-847d-4d301434060e" providerId="ADAL" clId="{F854BE0F-C339-456B-AEBE-63BFC5D2080B}" dt="2021-01-15T16:46:43.167" v="6810" actId="478"/>
          <ac:picMkLst>
            <pc:docMk/>
            <pc:sldMk cId="4248138740" sldId="510"/>
            <ac:picMk id="6" creationId="{00000000-0000-0000-0000-000000000000}"/>
          </ac:picMkLst>
        </pc:picChg>
        <pc:picChg chg="add mod">
          <ac:chgData name="Alice Chantal" userId="3fa7c476-0e78-4db3-847d-4d301434060e" providerId="ADAL" clId="{F854BE0F-C339-456B-AEBE-63BFC5D2080B}" dt="2021-01-15T16:47:07.902" v="6839" actId="12788"/>
          <ac:picMkLst>
            <pc:docMk/>
            <pc:sldMk cId="4248138740" sldId="510"/>
            <ac:picMk id="8" creationId="{2559D531-ABE7-43E3-82E6-4D3E05BFECD3}"/>
          </ac:picMkLst>
        </pc:picChg>
      </pc:sldChg>
      <pc:sldChg chg="modSp mod">
        <pc:chgData name="Alice Chantal" userId="3fa7c476-0e78-4db3-847d-4d301434060e" providerId="ADAL" clId="{F854BE0F-C339-456B-AEBE-63BFC5D2080B}" dt="2021-01-15T16:53:38.914" v="7072" actId="123"/>
        <pc:sldMkLst>
          <pc:docMk/>
          <pc:sldMk cId="4254885797" sldId="511"/>
        </pc:sldMkLst>
        <pc:spChg chg="mod">
          <ac:chgData name="Alice Chantal" userId="3fa7c476-0e78-4db3-847d-4d301434060e" providerId="ADAL" clId="{F854BE0F-C339-456B-AEBE-63BFC5D2080B}" dt="2021-01-15T16:53:24.627" v="7069" actId="790"/>
          <ac:spMkLst>
            <pc:docMk/>
            <pc:sldMk cId="4254885797" sldId="511"/>
            <ac:spMk id="4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6:53:38.914" v="7072" actId="123"/>
          <ac:spMkLst>
            <pc:docMk/>
            <pc:sldMk cId="4254885797" sldId="511"/>
            <ac:spMk id="5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6:53:24.627" v="7069" actId="790"/>
          <ac:spMkLst>
            <pc:docMk/>
            <pc:sldMk cId="4254885797" sldId="511"/>
            <ac:spMk id="49156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5T16:55:08.339" v="7145" actId="20577"/>
        <pc:sldMkLst>
          <pc:docMk/>
          <pc:sldMk cId="2868588328" sldId="512"/>
        </pc:sldMkLst>
        <pc:spChg chg="mod">
          <ac:chgData name="Alice Chantal" userId="3fa7c476-0e78-4db3-847d-4d301434060e" providerId="ADAL" clId="{F854BE0F-C339-456B-AEBE-63BFC5D2080B}" dt="2021-01-15T16:55:08.339" v="7145" actId="20577"/>
          <ac:spMkLst>
            <pc:docMk/>
            <pc:sldMk cId="2868588328" sldId="512"/>
            <ac:spMk id="5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5:55:10.781" v="5951" actId="255"/>
          <ac:spMkLst>
            <pc:docMk/>
            <pc:sldMk cId="2868588328" sldId="512"/>
            <ac:spMk id="50179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5T16:55:56.895" v="7209" actId="790"/>
        <pc:sldMkLst>
          <pc:docMk/>
          <pc:sldMk cId="1215938391" sldId="513"/>
        </pc:sldMkLst>
        <pc:spChg chg="mod">
          <ac:chgData name="Alice Chantal" userId="3fa7c476-0e78-4db3-847d-4d301434060e" providerId="ADAL" clId="{F854BE0F-C339-456B-AEBE-63BFC5D2080B}" dt="2021-01-15T16:55:56.895" v="7209" actId="790"/>
          <ac:spMkLst>
            <pc:docMk/>
            <pc:sldMk cId="1215938391" sldId="513"/>
            <ac:spMk id="51202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4T11:42:09.585" v="56" actId="790"/>
        <pc:sldMkLst>
          <pc:docMk/>
          <pc:sldMk cId="794253641" sldId="520"/>
        </pc:sldMkLst>
        <pc:spChg chg="mod">
          <ac:chgData name="Alice Chantal" userId="3fa7c476-0e78-4db3-847d-4d301434060e" providerId="ADAL" clId="{F854BE0F-C339-456B-AEBE-63BFC5D2080B}" dt="2021-01-14T11:42:09.585" v="56" actId="790"/>
          <ac:spMkLst>
            <pc:docMk/>
            <pc:sldMk cId="794253641" sldId="520"/>
            <ac:spMk id="17409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4T11:42:09.585" v="56" actId="790"/>
          <ac:spMkLst>
            <pc:docMk/>
            <pc:sldMk cId="794253641" sldId="520"/>
            <ac:spMk id="17410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4T11:46:30.231" v="131" actId="790"/>
        <pc:sldMkLst>
          <pc:docMk/>
          <pc:sldMk cId="4275456985" sldId="521"/>
        </pc:sldMkLst>
        <pc:spChg chg="mod">
          <ac:chgData name="Alice Chantal" userId="3fa7c476-0e78-4db3-847d-4d301434060e" providerId="ADAL" clId="{F854BE0F-C339-456B-AEBE-63BFC5D2080B}" dt="2021-01-14T11:46:30.231" v="131" actId="790"/>
          <ac:spMkLst>
            <pc:docMk/>
            <pc:sldMk cId="4275456985" sldId="521"/>
            <ac:spMk id="2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4T11:46:30.231" v="131" actId="790"/>
          <ac:spMkLst>
            <pc:docMk/>
            <pc:sldMk cId="4275456985" sldId="521"/>
            <ac:spMk id="3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4T11:46:30.231" v="131" actId="790"/>
          <ac:spMkLst>
            <pc:docMk/>
            <pc:sldMk cId="4275456985" sldId="521"/>
            <ac:spMk id="14338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4T11:46:30.231" v="131" actId="790"/>
          <ac:spMkLst>
            <pc:docMk/>
            <pc:sldMk cId="4275456985" sldId="521"/>
            <ac:spMk id="14339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4T12:11:01.684" v="826" actId="20577"/>
        <pc:sldMkLst>
          <pc:docMk/>
          <pc:sldMk cId="2079599139" sldId="522"/>
        </pc:sldMkLst>
        <pc:spChg chg="del mod">
          <ac:chgData name="Alice Chantal" userId="3fa7c476-0e78-4db3-847d-4d301434060e" providerId="ADAL" clId="{F854BE0F-C339-456B-AEBE-63BFC5D2080B}" dt="2021-01-14T12:06:06.742" v="626" actId="478"/>
          <ac:spMkLst>
            <pc:docMk/>
            <pc:sldMk cId="2079599139" sldId="522"/>
            <ac:spMk id="4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4T12:11:01.684" v="826" actId="20577"/>
          <ac:spMkLst>
            <pc:docMk/>
            <pc:sldMk cId="2079599139" sldId="522"/>
            <ac:spMk id="6" creationId="{CF271ADE-46A4-483D-9A24-62ECAAB17372}"/>
          </ac:spMkLst>
        </pc:spChg>
      </pc:sldChg>
      <pc:sldChg chg="addSp delSp modSp mod">
        <pc:chgData name="Alice Chantal" userId="3fa7c476-0e78-4db3-847d-4d301434060e" providerId="ADAL" clId="{F854BE0F-C339-456B-AEBE-63BFC5D2080B}" dt="2021-01-14T12:10:55.576" v="823" actId="20577"/>
        <pc:sldMkLst>
          <pc:docMk/>
          <pc:sldMk cId="3506042287" sldId="523"/>
        </pc:sldMkLst>
        <pc:spChg chg="del">
          <ac:chgData name="Alice Chantal" userId="3fa7c476-0e78-4db3-847d-4d301434060e" providerId="ADAL" clId="{F854BE0F-C339-456B-AEBE-63BFC5D2080B}" dt="2021-01-14T12:06:24.514" v="627" actId="478"/>
          <ac:spMkLst>
            <pc:docMk/>
            <pc:sldMk cId="3506042287" sldId="523"/>
            <ac:spMk id="4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4T12:10:55.576" v="823" actId="20577"/>
          <ac:spMkLst>
            <pc:docMk/>
            <pc:sldMk cId="3506042287" sldId="523"/>
            <ac:spMk id="6" creationId="{3DDEBBD5-E855-45E1-8CAF-179F7902A5EE}"/>
          </ac:spMkLst>
        </pc:spChg>
      </pc:sldChg>
      <pc:sldChg chg="addSp delSp modSp mod">
        <pc:chgData name="Alice Chantal" userId="3fa7c476-0e78-4db3-847d-4d301434060e" providerId="ADAL" clId="{F854BE0F-C339-456B-AEBE-63BFC5D2080B}" dt="2021-01-14T12:10:45.362" v="820" actId="20577"/>
        <pc:sldMkLst>
          <pc:docMk/>
          <pc:sldMk cId="3506042287" sldId="524"/>
        </pc:sldMkLst>
        <pc:spChg chg="del">
          <ac:chgData name="Alice Chantal" userId="3fa7c476-0e78-4db3-847d-4d301434060e" providerId="ADAL" clId="{F854BE0F-C339-456B-AEBE-63BFC5D2080B}" dt="2021-01-14T12:06:50.510" v="656" actId="478"/>
          <ac:spMkLst>
            <pc:docMk/>
            <pc:sldMk cId="3506042287" sldId="524"/>
            <ac:spMk id="4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4T12:10:45.362" v="820" actId="20577"/>
          <ac:spMkLst>
            <pc:docMk/>
            <pc:sldMk cId="3506042287" sldId="524"/>
            <ac:spMk id="6" creationId="{5C28B1CE-C30B-4DFF-8A69-372F5C6D1AA3}"/>
          </ac:spMkLst>
        </pc:spChg>
      </pc:sldChg>
      <pc:sldChg chg="modSp mod">
        <pc:chgData name="Alice Chantal" userId="3fa7c476-0e78-4db3-847d-4d301434060e" providerId="ADAL" clId="{F854BE0F-C339-456B-AEBE-63BFC5D2080B}" dt="2021-01-15T09:57:14.522" v="3253" actId="790"/>
        <pc:sldMkLst>
          <pc:docMk/>
          <pc:sldMk cId="1255823442" sldId="526"/>
        </pc:sldMkLst>
        <pc:spChg chg="mod">
          <ac:chgData name="Alice Chantal" userId="3fa7c476-0e78-4db3-847d-4d301434060e" providerId="ADAL" clId="{F854BE0F-C339-456B-AEBE-63BFC5D2080B}" dt="2021-01-15T09:57:14.522" v="3253" actId="790"/>
          <ac:spMkLst>
            <pc:docMk/>
            <pc:sldMk cId="1255823442" sldId="526"/>
            <ac:spMk id="14338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5T10:11:26.121" v="3338" actId="790"/>
        <pc:sldMkLst>
          <pc:docMk/>
          <pc:sldMk cId="2496225116" sldId="527"/>
        </pc:sldMkLst>
        <pc:spChg chg="mod">
          <ac:chgData name="Alice Chantal" userId="3fa7c476-0e78-4db3-847d-4d301434060e" providerId="ADAL" clId="{F854BE0F-C339-456B-AEBE-63BFC5D2080B}" dt="2021-01-15T10:11:26.121" v="3338" actId="790"/>
          <ac:spMkLst>
            <pc:docMk/>
            <pc:sldMk cId="2496225116" sldId="527"/>
            <ac:spMk id="14338" creationId="{00000000-0000-0000-0000-000000000000}"/>
          </ac:spMkLst>
        </pc:spChg>
      </pc:sldChg>
      <pc:sldChg chg="addSp modSp mod">
        <pc:chgData name="Alice Chantal" userId="3fa7c476-0e78-4db3-847d-4d301434060e" providerId="ADAL" clId="{F854BE0F-C339-456B-AEBE-63BFC5D2080B}" dt="2021-01-15T08:46:39.610" v="2321" actId="255"/>
        <pc:sldMkLst>
          <pc:docMk/>
          <pc:sldMk cId="421038704" sldId="531"/>
        </pc:sldMkLst>
        <pc:spChg chg="add mod">
          <ac:chgData name="Alice Chantal" userId="3fa7c476-0e78-4db3-847d-4d301434060e" providerId="ADAL" clId="{F854BE0F-C339-456B-AEBE-63BFC5D2080B}" dt="2021-01-14T18:11:02.992" v="2183" actId="13926"/>
          <ac:spMkLst>
            <pc:docMk/>
            <pc:sldMk cId="421038704" sldId="531"/>
            <ac:spMk id="2" creationId="{858D9083-8127-4557-BE3A-DC6D7868BD16}"/>
          </ac:spMkLst>
        </pc:spChg>
        <pc:spChg chg="mod">
          <ac:chgData name="Alice Chantal" userId="3fa7c476-0e78-4db3-847d-4d301434060e" providerId="ADAL" clId="{F854BE0F-C339-456B-AEBE-63BFC5D2080B}" dt="2021-01-15T08:46:39.610" v="2321" actId="255"/>
          <ac:spMkLst>
            <pc:docMk/>
            <pc:sldMk cId="421038704" sldId="531"/>
            <ac:spMk id="4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4T17:58:13.234" v="2100" actId="790"/>
        <pc:sldMkLst>
          <pc:docMk/>
          <pc:sldMk cId="3734402519" sldId="532"/>
        </pc:sldMkLst>
        <pc:spChg chg="mod">
          <ac:chgData name="Alice Chantal" userId="3fa7c476-0e78-4db3-847d-4d301434060e" providerId="ADAL" clId="{F854BE0F-C339-456B-AEBE-63BFC5D2080B}" dt="2021-01-14T17:58:13.234" v="2100" actId="790"/>
          <ac:spMkLst>
            <pc:docMk/>
            <pc:sldMk cId="3734402519" sldId="532"/>
            <ac:spMk id="17410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4T17:58:13.234" v="2100" actId="790"/>
          <ac:spMkLst>
            <pc:docMk/>
            <pc:sldMk cId="3734402519" sldId="532"/>
            <ac:spMk id="17411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5T08:46:54.075" v="2322" actId="13926"/>
        <pc:sldMkLst>
          <pc:docMk/>
          <pc:sldMk cId="2101680505" sldId="533"/>
        </pc:sldMkLst>
        <pc:spChg chg="mod">
          <ac:chgData name="Alice Chantal" userId="3fa7c476-0e78-4db3-847d-4d301434060e" providerId="ADAL" clId="{F854BE0F-C339-456B-AEBE-63BFC5D2080B}" dt="2021-01-15T08:46:54.075" v="2322" actId="13926"/>
          <ac:spMkLst>
            <pc:docMk/>
            <pc:sldMk cId="2101680505" sldId="533"/>
            <ac:spMk id="4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4T13:35:16.838" v="1197" actId="179"/>
        <pc:sldMkLst>
          <pc:docMk/>
          <pc:sldMk cId="387925677" sldId="534"/>
        </pc:sldMkLst>
        <pc:spChg chg="add mod">
          <ac:chgData name="Alice Chantal" userId="3fa7c476-0e78-4db3-847d-4d301434060e" providerId="ADAL" clId="{F854BE0F-C339-456B-AEBE-63BFC5D2080B}" dt="2021-01-14T13:35:08.972" v="1195" actId="790"/>
          <ac:spMkLst>
            <pc:docMk/>
            <pc:sldMk cId="387925677" sldId="534"/>
            <ac:spMk id="4" creationId="{049A7072-213B-4C3E-A61F-2FC55ABC693B}"/>
          </ac:spMkLst>
        </pc:spChg>
        <pc:spChg chg="del">
          <ac:chgData name="Alice Chantal" userId="3fa7c476-0e78-4db3-847d-4d301434060e" providerId="ADAL" clId="{F854BE0F-C339-456B-AEBE-63BFC5D2080B}" dt="2021-01-14T13:20:11.696" v="985" actId="478"/>
          <ac:spMkLst>
            <pc:docMk/>
            <pc:sldMk cId="387925677" sldId="534"/>
            <ac:spMk id="6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4T13:35:16.838" v="1197" actId="179"/>
          <ac:spMkLst>
            <pc:docMk/>
            <pc:sldMk cId="387925677" sldId="534"/>
            <ac:spMk id="7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5T08:49:02.293" v="2394" actId="790"/>
        <pc:sldMkLst>
          <pc:docMk/>
          <pc:sldMk cId="3256934106" sldId="535"/>
        </pc:sldMkLst>
        <pc:spChg chg="mod">
          <ac:chgData name="Alice Chantal" userId="3fa7c476-0e78-4db3-847d-4d301434060e" providerId="ADAL" clId="{F854BE0F-C339-456B-AEBE-63BFC5D2080B}" dt="2021-01-15T08:49:02.293" v="2394" actId="790"/>
          <ac:spMkLst>
            <pc:docMk/>
            <pc:sldMk cId="3256934106" sldId="535"/>
            <ac:spMk id="2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8:49:02.293" v="2394" actId="790"/>
          <ac:spMkLst>
            <pc:docMk/>
            <pc:sldMk cId="3256934106" sldId="535"/>
            <ac:spMk id="4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8:49:02.293" v="2394" actId="790"/>
          <ac:spMkLst>
            <pc:docMk/>
            <pc:sldMk cId="3256934106" sldId="535"/>
            <ac:spMk id="5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8:49:02.293" v="2394" actId="790"/>
          <ac:spMkLst>
            <pc:docMk/>
            <pc:sldMk cId="3256934106" sldId="535"/>
            <ac:spMk id="6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8:49:02.293" v="2394" actId="790"/>
          <ac:spMkLst>
            <pc:docMk/>
            <pc:sldMk cId="3256934106" sldId="535"/>
            <ac:spMk id="8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8:49:02.293" v="2394" actId="790"/>
          <ac:spMkLst>
            <pc:docMk/>
            <pc:sldMk cId="3256934106" sldId="535"/>
            <ac:spMk id="17410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4T11:48:42.964" v="190" actId="790"/>
        <pc:sldMkLst>
          <pc:docMk/>
          <pc:sldMk cId="3442831952" sldId="536"/>
        </pc:sldMkLst>
        <pc:spChg chg="mod">
          <ac:chgData name="Alice Chantal" userId="3fa7c476-0e78-4db3-847d-4d301434060e" providerId="ADAL" clId="{F854BE0F-C339-456B-AEBE-63BFC5D2080B}" dt="2021-01-14T11:48:42.964" v="190" actId="790"/>
          <ac:spMkLst>
            <pc:docMk/>
            <pc:sldMk cId="3442831952" sldId="536"/>
            <ac:spMk id="14339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4T11:46:45.610" v="133"/>
        <pc:sldMkLst>
          <pc:docMk/>
          <pc:sldMk cId="3456133873" sldId="537"/>
        </pc:sldMkLst>
        <pc:spChg chg="add mod">
          <ac:chgData name="Alice Chantal" userId="3fa7c476-0e78-4db3-847d-4d301434060e" providerId="ADAL" clId="{F854BE0F-C339-456B-AEBE-63BFC5D2080B}" dt="2021-01-14T11:46:45.610" v="133"/>
          <ac:spMkLst>
            <pc:docMk/>
            <pc:sldMk cId="3456133873" sldId="537"/>
            <ac:spMk id="9" creationId="{4F90021A-1988-422E-8F67-7C52B61A9198}"/>
          </ac:spMkLst>
        </pc:spChg>
        <pc:spChg chg="del">
          <ac:chgData name="Alice Chantal" userId="3fa7c476-0e78-4db3-847d-4d301434060e" providerId="ADAL" clId="{F854BE0F-C339-456B-AEBE-63BFC5D2080B}" dt="2021-01-14T11:46:45.396" v="132" actId="478"/>
          <ac:spMkLst>
            <pc:docMk/>
            <pc:sldMk cId="3456133873" sldId="537"/>
            <ac:spMk id="14339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10:07:00.791" v="3315" actId="20577"/>
        <pc:sldMkLst>
          <pc:docMk/>
          <pc:sldMk cId="423083233" sldId="538"/>
        </pc:sldMkLst>
        <pc:spChg chg="del">
          <ac:chgData name="Alice Chantal" userId="3fa7c476-0e78-4db3-847d-4d301434060e" providerId="ADAL" clId="{F854BE0F-C339-456B-AEBE-63BFC5D2080B}" dt="2021-01-15T09:57:24.025" v="3254" actId="478"/>
          <ac:spMkLst>
            <pc:docMk/>
            <pc:sldMk cId="423083233" sldId="538"/>
            <ac:spMk id="5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5T09:57:24.186" v="3255"/>
          <ac:spMkLst>
            <pc:docMk/>
            <pc:sldMk cId="423083233" sldId="538"/>
            <ac:spMk id="6" creationId="{E84EA1E0-2708-46BA-B9A0-5C771377AC8F}"/>
          </ac:spMkLst>
        </pc:spChg>
        <pc:spChg chg="mod">
          <ac:chgData name="Alice Chantal" userId="3fa7c476-0e78-4db3-847d-4d301434060e" providerId="ADAL" clId="{F854BE0F-C339-456B-AEBE-63BFC5D2080B}" dt="2021-01-15T10:07:00.791" v="3315" actId="20577"/>
          <ac:spMkLst>
            <pc:docMk/>
            <pc:sldMk cId="423083233" sldId="538"/>
            <ac:spMk id="14339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10:09:46.256" v="3325" actId="790"/>
        <pc:sldMkLst>
          <pc:docMk/>
          <pc:sldMk cId="155464451" sldId="539"/>
        </pc:sldMkLst>
        <pc:spChg chg="del">
          <ac:chgData name="Alice Chantal" userId="3fa7c476-0e78-4db3-847d-4d301434060e" providerId="ADAL" clId="{F854BE0F-C339-456B-AEBE-63BFC5D2080B}" dt="2021-01-15T09:57:27.276" v="3256" actId="478"/>
          <ac:spMkLst>
            <pc:docMk/>
            <pc:sldMk cId="155464451" sldId="539"/>
            <ac:spMk id="6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5T09:57:27.407" v="3257"/>
          <ac:spMkLst>
            <pc:docMk/>
            <pc:sldMk cId="155464451" sldId="539"/>
            <ac:spMk id="7" creationId="{5ACB057E-1AB0-4C20-A792-A7DB65691146}"/>
          </ac:spMkLst>
        </pc:spChg>
        <pc:spChg chg="add mod">
          <ac:chgData name="Alice Chantal" userId="3fa7c476-0e78-4db3-847d-4d301434060e" providerId="ADAL" clId="{F854BE0F-C339-456B-AEBE-63BFC5D2080B}" dt="2021-01-15T10:09:46.256" v="3325" actId="790"/>
          <ac:spMkLst>
            <pc:docMk/>
            <pc:sldMk cId="155464451" sldId="539"/>
            <ac:spMk id="8" creationId="{F6B02DB2-A69F-4411-9DCA-5978D5A42F49}"/>
          </ac:spMkLst>
        </pc:spChg>
        <pc:spChg chg="del">
          <ac:chgData name="Alice Chantal" userId="3fa7c476-0e78-4db3-847d-4d301434060e" providerId="ADAL" clId="{F854BE0F-C339-456B-AEBE-63BFC5D2080B}" dt="2021-01-15T10:06:28.019" v="3308" actId="478"/>
          <ac:spMkLst>
            <pc:docMk/>
            <pc:sldMk cId="155464451" sldId="539"/>
            <ac:spMk id="14339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10:11:11.576" v="3327" actId="13926"/>
        <pc:sldMkLst>
          <pc:docMk/>
          <pc:sldMk cId="1782381811" sldId="540"/>
        </pc:sldMkLst>
        <pc:spChg chg="del">
          <ac:chgData name="Alice Chantal" userId="3fa7c476-0e78-4db3-847d-4d301434060e" providerId="ADAL" clId="{F854BE0F-C339-456B-AEBE-63BFC5D2080B}" dt="2021-01-15T09:57:31.867" v="3258" actId="478"/>
          <ac:spMkLst>
            <pc:docMk/>
            <pc:sldMk cId="1782381811" sldId="540"/>
            <ac:spMk id="6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5T09:57:32.064" v="3259"/>
          <ac:spMkLst>
            <pc:docMk/>
            <pc:sldMk cId="1782381811" sldId="540"/>
            <ac:spMk id="7" creationId="{4141C4D1-A277-45D2-AA02-C85606D10760}"/>
          </ac:spMkLst>
        </pc:spChg>
        <pc:spChg chg="mod">
          <ac:chgData name="Alice Chantal" userId="3fa7c476-0e78-4db3-847d-4d301434060e" providerId="ADAL" clId="{F854BE0F-C339-456B-AEBE-63BFC5D2080B}" dt="2021-01-15T10:11:11.576" v="3327" actId="13926"/>
          <ac:spMkLst>
            <pc:docMk/>
            <pc:sldMk cId="1782381811" sldId="540"/>
            <ac:spMk id="14339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10:56:08.371" v="3493" actId="790"/>
        <pc:sldMkLst>
          <pc:docMk/>
          <pc:sldMk cId="4003343181" sldId="541"/>
        </pc:sldMkLst>
        <pc:spChg chg="mod">
          <ac:chgData name="Alice Chantal" userId="3fa7c476-0e78-4db3-847d-4d301434060e" providerId="ADAL" clId="{F854BE0F-C339-456B-AEBE-63BFC5D2080B}" dt="2021-01-15T10:56:08.371" v="3493" actId="790"/>
          <ac:spMkLst>
            <pc:docMk/>
            <pc:sldMk cId="4003343181" sldId="541"/>
            <ac:spMk id="2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0:56:08.371" v="3493" actId="790"/>
          <ac:spMkLst>
            <pc:docMk/>
            <pc:sldMk cId="4003343181" sldId="541"/>
            <ac:spMk id="3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0:56:08.371" v="3493" actId="790"/>
          <ac:spMkLst>
            <pc:docMk/>
            <pc:sldMk cId="4003343181" sldId="541"/>
            <ac:spMk id="4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0:56:08.371" v="3493" actId="790"/>
          <ac:spMkLst>
            <pc:docMk/>
            <pc:sldMk cId="4003343181" sldId="541"/>
            <ac:spMk id="5" creationId="{C0DA923F-39B6-DB4D-8C42-74F249CB67C8}"/>
          </ac:spMkLst>
        </pc:spChg>
        <pc:spChg chg="mod">
          <ac:chgData name="Alice Chantal" userId="3fa7c476-0e78-4db3-847d-4d301434060e" providerId="ADAL" clId="{F854BE0F-C339-456B-AEBE-63BFC5D2080B}" dt="2021-01-15T10:56:08.371" v="3493" actId="790"/>
          <ac:spMkLst>
            <pc:docMk/>
            <pc:sldMk cId="4003343181" sldId="541"/>
            <ac:spMk id="7" creationId="{76195224-0F27-4842-BDA6-DC70F8DBE692}"/>
          </ac:spMkLst>
        </pc:spChg>
        <pc:spChg chg="mod">
          <ac:chgData name="Alice Chantal" userId="3fa7c476-0e78-4db3-847d-4d301434060e" providerId="ADAL" clId="{F854BE0F-C339-456B-AEBE-63BFC5D2080B}" dt="2021-01-15T10:56:08.371" v="3493" actId="790"/>
          <ac:spMkLst>
            <pc:docMk/>
            <pc:sldMk cId="4003343181" sldId="541"/>
            <ac:spMk id="8" creationId="{C6E38934-174C-344E-91B5-ECE67AEAFBDA}"/>
          </ac:spMkLst>
        </pc:spChg>
        <pc:spChg chg="mod">
          <ac:chgData name="Alice Chantal" userId="3fa7c476-0e78-4db3-847d-4d301434060e" providerId="ADAL" clId="{F854BE0F-C339-456B-AEBE-63BFC5D2080B}" dt="2021-01-15T10:56:08.371" v="3493" actId="790"/>
          <ac:spMkLst>
            <pc:docMk/>
            <pc:sldMk cId="4003343181" sldId="541"/>
            <ac:spMk id="9" creationId="{5A0E4073-7459-A446-AAA3-E8C4F2300E45}"/>
          </ac:spMkLst>
        </pc:spChg>
        <pc:spChg chg="mod">
          <ac:chgData name="Alice Chantal" userId="3fa7c476-0e78-4db3-847d-4d301434060e" providerId="ADAL" clId="{F854BE0F-C339-456B-AEBE-63BFC5D2080B}" dt="2021-01-15T10:56:08.371" v="3493" actId="790"/>
          <ac:spMkLst>
            <pc:docMk/>
            <pc:sldMk cId="4003343181" sldId="541"/>
            <ac:spMk id="11" creationId="{EBD992EE-BC32-DD4F-A665-28A59C2A2D2B}"/>
          </ac:spMkLst>
        </pc:spChg>
        <pc:spChg chg="mod">
          <ac:chgData name="Alice Chantal" userId="3fa7c476-0e78-4db3-847d-4d301434060e" providerId="ADAL" clId="{F854BE0F-C339-456B-AEBE-63BFC5D2080B}" dt="2021-01-15T10:56:08.371" v="3493" actId="790"/>
          <ac:spMkLst>
            <pc:docMk/>
            <pc:sldMk cId="4003343181" sldId="541"/>
            <ac:spMk id="12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0:56:08.371" v="3493" actId="790"/>
          <ac:spMkLst>
            <pc:docMk/>
            <pc:sldMk cId="4003343181" sldId="541"/>
            <ac:spMk id="13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0:56:08.371" v="3493" actId="790"/>
          <ac:spMkLst>
            <pc:docMk/>
            <pc:sldMk cId="4003343181" sldId="541"/>
            <ac:spMk id="14" creationId="{5A0E4073-7459-A446-AAA3-E8C4F2300E45}"/>
          </ac:spMkLst>
        </pc:spChg>
        <pc:spChg chg="mod">
          <ac:chgData name="Alice Chantal" userId="3fa7c476-0e78-4db3-847d-4d301434060e" providerId="ADAL" clId="{F854BE0F-C339-456B-AEBE-63BFC5D2080B}" dt="2021-01-15T10:56:08.371" v="3493" actId="790"/>
          <ac:spMkLst>
            <pc:docMk/>
            <pc:sldMk cId="4003343181" sldId="541"/>
            <ac:spMk id="15" creationId="{5A0E4073-7459-A446-AAA3-E8C4F2300E45}"/>
          </ac:spMkLst>
        </pc:spChg>
        <pc:spChg chg="mod">
          <ac:chgData name="Alice Chantal" userId="3fa7c476-0e78-4db3-847d-4d301434060e" providerId="ADAL" clId="{F854BE0F-C339-456B-AEBE-63BFC5D2080B}" dt="2021-01-15T10:56:08.371" v="3493" actId="790"/>
          <ac:spMkLst>
            <pc:docMk/>
            <pc:sldMk cId="4003343181" sldId="541"/>
            <ac:spMk id="16" creationId="{5A0E4073-7459-A446-AAA3-E8C4F2300E45}"/>
          </ac:spMkLst>
        </pc:spChg>
        <pc:spChg chg="del">
          <ac:chgData name="Alice Chantal" userId="3fa7c476-0e78-4db3-847d-4d301434060e" providerId="ADAL" clId="{F854BE0F-C339-456B-AEBE-63BFC5D2080B}" dt="2021-01-15T10:14:03.374" v="3343" actId="478"/>
          <ac:spMkLst>
            <pc:docMk/>
            <pc:sldMk cId="4003343181" sldId="541"/>
            <ac:spMk id="17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5T10:56:08.371" v="3493" actId="790"/>
          <ac:spMkLst>
            <pc:docMk/>
            <pc:sldMk cId="4003343181" sldId="541"/>
            <ac:spMk id="18" creationId="{DD806F34-DA85-4E0D-A21F-A32C6F1F960D}"/>
          </ac:spMkLst>
        </pc:spChg>
      </pc:sldChg>
      <pc:sldChg chg="modSp mod">
        <pc:chgData name="Alice Chantal" userId="3fa7c476-0e78-4db3-847d-4d301434060e" providerId="ADAL" clId="{F854BE0F-C339-456B-AEBE-63BFC5D2080B}" dt="2021-01-15T15:24:22.031" v="5290" actId="123"/>
        <pc:sldMkLst>
          <pc:docMk/>
          <pc:sldMk cId="3515659786" sldId="542"/>
        </pc:sldMkLst>
        <pc:spChg chg="mod">
          <ac:chgData name="Alice Chantal" userId="3fa7c476-0e78-4db3-847d-4d301434060e" providerId="ADAL" clId="{F854BE0F-C339-456B-AEBE-63BFC5D2080B}" dt="2021-01-15T15:24:22.031" v="5290" actId="123"/>
          <ac:spMkLst>
            <pc:docMk/>
            <pc:sldMk cId="3515659786" sldId="542"/>
            <ac:spMk id="2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4T12:11:07.089" v="829" actId="20577"/>
        <pc:sldMkLst>
          <pc:docMk/>
          <pc:sldMk cId="2873666021" sldId="543"/>
        </pc:sldMkLst>
        <pc:spChg chg="mod">
          <ac:chgData name="Alice Chantal" userId="3fa7c476-0e78-4db3-847d-4d301434060e" providerId="ADAL" clId="{F854BE0F-C339-456B-AEBE-63BFC5D2080B}" dt="2021-01-14T12:11:07.089" v="829" actId="20577"/>
          <ac:spMkLst>
            <pc:docMk/>
            <pc:sldMk cId="2873666021" sldId="543"/>
            <ac:spMk id="4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4T11:51:40.004" v="295" actId="790"/>
        <pc:sldMkLst>
          <pc:docMk/>
          <pc:sldMk cId="3118637807" sldId="544"/>
        </pc:sldMkLst>
        <pc:spChg chg="mod">
          <ac:chgData name="Alice Chantal" userId="3fa7c476-0e78-4db3-847d-4d301434060e" providerId="ADAL" clId="{F854BE0F-C339-456B-AEBE-63BFC5D2080B}" dt="2021-01-14T11:51:40.004" v="295" actId="790"/>
          <ac:spMkLst>
            <pc:docMk/>
            <pc:sldMk cId="3118637807" sldId="544"/>
            <ac:spMk id="4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4T11:57:04.164" v="415" actId="790"/>
        <pc:sldMkLst>
          <pc:docMk/>
          <pc:sldMk cId="2492904841" sldId="545"/>
        </pc:sldMkLst>
        <pc:spChg chg="mod">
          <ac:chgData name="Alice Chantal" userId="3fa7c476-0e78-4db3-847d-4d301434060e" providerId="ADAL" clId="{F854BE0F-C339-456B-AEBE-63BFC5D2080B}" dt="2021-01-14T11:57:04.164" v="415" actId="790"/>
          <ac:spMkLst>
            <pc:docMk/>
            <pc:sldMk cId="2492904841" sldId="545"/>
            <ac:spMk id="4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4T12:10:41.115" v="817" actId="20577"/>
        <pc:sldMkLst>
          <pc:docMk/>
          <pc:sldMk cId="2496381026" sldId="546"/>
        </pc:sldMkLst>
        <pc:spChg chg="add del mod">
          <ac:chgData name="Alice Chantal" userId="3fa7c476-0e78-4db3-847d-4d301434060e" providerId="ADAL" clId="{F854BE0F-C339-456B-AEBE-63BFC5D2080B}" dt="2021-01-14T12:10:13.309" v="805" actId="478"/>
          <ac:spMkLst>
            <pc:docMk/>
            <pc:sldMk cId="2496381026" sldId="546"/>
            <ac:spMk id="4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4T12:10:41.115" v="817" actId="20577"/>
          <ac:spMkLst>
            <pc:docMk/>
            <pc:sldMk cId="2496381026" sldId="546"/>
            <ac:spMk id="6" creationId="{C68994C3-0B28-4BCC-89FF-350A3FC5DB04}"/>
          </ac:spMkLst>
        </pc:spChg>
      </pc:sldChg>
      <pc:sldChg chg="addSp delSp modSp mod">
        <pc:chgData name="Alice Chantal" userId="3fa7c476-0e78-4db3-847d-4d301434060e" providerId="ADAL" clId="{F854BE0F-C339-456B-AEBE-63BFC5D2080B}" dt="2021-01-14T17:48:06.468" v="1828" actId="20577"/>
        <pc:sldMkLst>
          <pc:docMk/>
          <pc:sldMk cId="2778201956" sldId="547"/>
        </pc:sldMkLst>
        <pc:spChg chg="add mod">
          <ac:chgData name="Alice Chantal" userId="3fa7c476-0e78-4db3-847d-4d301434060e" providerId="ADAL" clId="{F854BE0F-C339-456B-AEBE-63BFC5D2080B}" dt="2021-01-14T17:48:03.847" v="1827" actId="790"/>
          <ac:spMkLst>
            <pc:docMk/>
            <pc:sldMk cId="2778201956" sldId="547"/>
            <ac:spMk id="4" creationId="{C3C0806B-A111-4EE0-8266-32F10B6EFDAB}"/>
          </ac:spMkLst>
        </pc:spChg>
        <pc:spChg chg="del">
          <ac:chgData name="Alice Chantal" userId="3fa7c476-0e78-4db3-847d-4d301434060e" providerId="ADAL" clId="{F854BE0F-C339-456B-AEBE-63BFC5D2080B}" dt="2021-01-14T13:20:24.199" v="993" actId="478"/>
          <ac:spMkLst>
            <pc:docMk/>
            <pc:sldMk cId="2778201956" sldId="547"/>
            <ac:spMk id="6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4T17:48:06.468" v="1828" actId="20577"/>
          <ac:spMkLst>
            <pc:docMk/>
            <pc:sldMk cId="2778201956" sldId="547"/>
            <ac:spMk id="7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4T11:58:01.049" v="422" actId="122"/>
        <pc:sldMkLst>
          <pc:docMk/>
          <pc:sldMk cId="238843660" sldId="550"/>
        </pc:sldMkLst>
        <pc:spChg chg="del">
          <ac:chgData name="Alice Chantal" userId="3fa7c476-0e78-4db3-847d-4d301434060e" providerId="ADAL" clId="{F854BE0F-C339-456B-AEBE-63BFC5D2080B}" dt="2021-01-14T11:57:37.670" v="416" actId="478"/>
          <ac:spMkLst>
            <pc:docMk/>
            <pc:sldMk cId="238843660" sldId="550"/>
            <ac:spMk id="4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4T11:58:01.049" v="422" actId="122"/>
          <ac:spMkLst>
            <pc:docMk/>
            <pc:sldMk cId="238843660" sldId="550"/>
            <ac:spMk id="6" creationId="{9EC37B1E-571C-4184-99AC-083E383EF838}"/>
          </ac:spMkLst>
        </pc:spChg>
      </pc:sldChg>
      <pc:sldChg chg="addSp delSp modSp mod">
        <pc:chgData name="Alice Chantal" userId="3fa7c476-0e78-4db3-847d-4d301434060e" providerId="ADAL" clId="{F854BE0F-C339-456B-AEBE-63BFC5D2080B}" dt="2021-01-14T17:43:13.279" v="1570" actId="552"/>
        <pc:sldMkLst>
          <pc:docMk/>
          <pc:sldMk cId="1865121174" sldId="552"/>
        </pc:sldMkLst>
        <pc:spChg chg="mod">
          <ac:chgData name="Alice Chantal" userId="3fa7c476-0e78-4db3-847d-4d301434060e" providerId="ADAL" clId="{F854BE0F-C339-456B-AEBE-63BFC5D2080B}" dt="2021-01-14T17:42:58.029" v="1562" actId="12789"/>
          <ac:spMkLst>
            <pc:docMk/>
            <pc:sldMk cId="1865121174" sldId="552"/>
            <ac:spMk id="2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4T17:43:13.279" v="1570" actId="552"/>
          <ac:spMkLst>
            <pc:docMk/>
            <pc:sldMk cId="1865121174" sldId="552"/>
            <ac:spMk id="3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4T13:20:21.247" v="991" actId="478"/>
          <ac:spMkLst>
            <pc:docMk/>
            <pc:sldMk cId="1865121174" sldId="552"/>
            <ac:spMk id="6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4T17:42:25.761" v="1553" actId="255"/>
          <ac:spMkLst>
            <pc:docMk/>
            <pc:sldMk cId="1865121174" sldId="552"/>
            <ac:spMk id="7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4T17:43:02.861" v="1563" actId="12789"/>
          <ac:spMkLst>
            <pc:docMk/>
            <pc:sldMk cId="1865121174" sldId="552"/>
            <ac:spMk id="8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4T17:43:13.279" v="1570" actId="552"/>
          <ac:spMkLst>
            <pc:docMk/>
            <pc:sldMk cId="1865121174" sldId="552"/>
            <ac:spMk id="9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4T17:42:09.881" v="1551" actId="790"/>
          <ac:spMkLst>
            <pc:docMk/>
            <pc:sldMk cId="1865121174" sldId="552"/>
            <ac:spMk id="10" creationId="{5235FBF9-8B7B-4F82-B990-203B1DC21E3A}"/>
          </ac:spMkLst>
        </pc:spChg>
      </pc:sldChg>
      <pc:sldChg chg="addSp delSp modSp mod">
        <pc:chgData name="Alice Chantal" userId="3fa7c476-0e78-4db3-847d-4d301434060e" providerId="ADAL" clId="{F854BE0F-C339-456B-AEBE-63BFC5D2080B}" dt="2021-01-14T13:31:59.267" v="1040" actId="790"/>
        <pc:sldMkLst>
          <pc:docMk/>
          <pc:sldMk cId="3493357432" sldId="553"/>
        </pc:sldMkLst>
        <pc:spChg chg="add mod">
          <ac:chgData name="Alice Chantal" userId="3fa7c476-0e78-4db3-847d-4d301434060e" providerId="ADAL" clId="{F854BE0F-C339-456B-AEBE-63BFC5D2080B}" dt="2021-01-14T13:31:59.267" v="1040" actId="790"/>
          <ac:spMkLst>
            <pc:docMk/>
            <pc:sldMk cId="3493357432" sldId="553"/>
            <ac:spMk id="4" creationId="{50F49F52-2A55-41B2-B1B6-7EFB4528D0AC}"/>
          </ac:spMkLst>
        </pc:spChg>
        <pc:spChg chg="del">
          <ac:chgData name="Alice Chantal" userId="3fa7c476-0e78-4db3-847d-4d301434060e" providerId="ADAL" clId="{F854BE0F-C339-456B-AEBE-63BFC5D2080B}" dt="2021-01-14T13:20:01.716" v="979" actId="478"/>
          <ac:spMkLst>
            <pc:docMk/>
            <pc:sldMk cId="3493357432" sldId="553"/>
            <ac:spMk id="6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4T13:31:59.267" v="1040" actId="790"/>
          <ac:spMkLst>
            <pc:docMk/>
            <pc:sldMk cId="3493357432" sldId="553"/>
            <ac:spMk id="7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4T17:51:32.038" v="1920"/>
        <pc:sldMkLst>
          <pc:docMk/>
          <pc:sldMk cId="272901882" sldId="554"/>
        </pc:sldMkLst>
        <pc:spChg chg="add mod">
          <ac:chgData name="Alice Chantal" userId="3fa7c476-0e78-4db3-847d-4d301434060e" providerId="ADAL" clId="{F854BE0F-C339-456B-AEBE-63BFC5D2080B}" dt="2021-01-14T13:32:46.948" v="1107" actId="790"/>
          <ac:spMkLst>
            <pc:docMk/>
            <pc:sldMk cId="272901882" sldId="554"/>
            <ac:spMk id="4" creationId="{87E8FA4C-D2BB-4F3E-9096-27F0C3155E2D}"/>
          </ac:spMkLst>
        </pc:spChg>
        <pc:spChg chg="del">
          <ac:chgData name="Alice Chantal" userId="3fa7c476-0e78-4db3-847d-4d301434060e" providerId="ADAL" clId="{F854BE0F-C339-456B-AEBE-63BFC5D2080B}" dt="2021-01-14T13:20:04.576" v="981" actId="478"/>
          <ac:spMkLst>
            <pc:docMk/>
            <pc:sldMk cId="272901882" sldId="554"/>
            <ac:spMk id="6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4T17:51:32.038" v="1920"/>
          <ac:spMkLst>
            <pc:docMk/>
            <pc:sldMk cId="272901882" sldId="554"/>
            <ac:spMk id="7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4T13:34:10.595" v="1129" actId="20577"/>
        <pc:sldMkLst>
          <pc:docMk/>
          <pc:sldMk cId="2904048094" sldId="555"/>
        </pc:sldMkLst>
        <pc:spChg chg="add mod">
          <ac:chgData name="Alice Chantal" userId="3fa7c476-0e78-4db3-847d-4d301434060e" providerId="ADAL" clId="{F854BE0F-C339-456B-AEBE-63BFC5D2080B}" dt="2021-01-14T13:20:08.044" v="984"/>
          <ac:spMkLst>
            <pc:docMk/>
            <pc:sldMk cId="2904048094" sldId="555"/>
            <ac:spMk id="4" creationId="{F605D32E-00D7-4C52-94E3-0F62B4B493A1}"/>
          </ac:spMkLst>
        </pc:spChg>
        <pc:spChg chg="del">
          <ac:chgData name="Alice Chantal" userId="3fa7c476-0e78-4db3-847d-4d301434060e" providerId="ADAL" clId="{F854BE0F-C339-456B-AEBE-63BFC5D2080B}" dt="2021-01-14T13:20:07.695" v="983" actId="478"/>
          <ac:spMkLst>
            <pc:docMk/>
            <pc:sldMk cId="2904048094" sldId="555"/>
            <ac:spMk id="6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4T13:34:10.595" v="1129" actId="20577"/>
          <ac:spMkLst>
            <pc:docMk/>
            <pc:sldMk cId="2904048094" sldId="555"/>
            <ac:spMk id="7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4T16:56:27.168" v="1411" actId="20577"/>
        <pc:sldMkLst>
          <pc:docMk/>
          <pc:sldMk cId="1660844424" sldId="556"/>
        </pc:sldMkLst>
        <pc:spChg chg="add mod">
          <ac:chgData name="Alice Chantal" userId="3fa7c476-0e78-4db3-847d-4d301434060e" providerId="ADAL" clId="{F854BE0F-C339-456B-AEBE-63BFC5D2080B}" dt="2021-01-14T16:56:14.994" v="1407" actId="790"/>
          <ac:spMkLst>
            <pc:docMk/>
            <pc:sldMk cId="1660844424" sldId="556"/>
            <ac:spMk id="4" creationId="{A816B54E-E49D-4558-97A4-DE85E15079D9}"/>
          </ac:spMkLst>
        </pc:spChg>
        <pc:spChg chg="del">
          <ac:chgData name="Alice Chantal" userId="3fa7c476-0e78-4db3-847d-4d301434060e" providerId="ADAL" clId="{F854BE0F-C339-456B-AEBE-63BFC5D2080B}" dt="2021-01-14T13:20:14.951" v="987" actId="478"/>
          <ac:spMkLst>
            <pc:docMk/>
            <pc:sldMk cId="1660844424" sldId="556"/>
            <ac:spMk id="6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4T16:56:27.168" v="1411" actId="20577"/>
          <ac:spMkLst>
            <pc:docMk/>
            <pc:sldMk cId="1660844424" sldId="556"/>
            <ac:spMk id="7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4T17:53:24.966" v="1933" actId="790"/>
        <pc:sldMkLst>
          <pc:docMk/>
          <pc:sldMk cId="1209127519" sldId="557"/>
        </pc:sldMkLst>
        <pc:spChg chg="add mod">
          <ac:chgData name="Alice Chantal" userId="3fa7c476-0e78-4db3-847d-4d301434060e" providerId="ADAL" clId="{F854BE0F-C339-456B-AEBE-63BFC5D2080B}" dt="2021-01-14T17:53:24.966" v="1933" actId="790"/>
          <ac:spMkLst>
            <pc:docMk/>
            <pc:sldMk cId="1209127519" sldId="557"/>
            <ac:spMk id="4" creationId="{BF676EC4-8B76-4ED0-8C42-150AF15AB273}"/>
          </ac:spMkLst>
        </pc:spChg>
        <pc:spChg chg="del">
          <ac:chgData name="Alice Chantal" userId="3fa7c476-0e78-4db3-847d-4d301434060e" providerId="ADAL" clId="{F854BE0F-C339-456B-AEBE-63BFC5D2080B}" dt="2021-01-14T13:20:29.543" v="997" actId="478"/>
          <ac:spMkLst>
            <pc:docMk/>
            <pc:sldMk cId="1209127519" sldId="557"/>
            <ac:spMk id="6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4T17:53:24.966" v="1933" actId="790"/>
          <ac:spMkLst>
            <pc:docMk/>
            <pc:sldMk cId="1209127519" sldId="557"/>
            <ac:spMk id="7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4T16:58:08.032" v="1450" actId="20577"/>
        <pc:sldMkLst>
          <pc:docMk/>
          <pc:sldMk cId="2998446006" sldId="558"/>
        </pc:sldMkLst>
        <pc:spChg chg="add mod">
          <ac:chgData name="Alice Chantal" userId="3fa7c476-0e78-4db3-847d-4d301434060e" providerId="ADAL" clId="{F854BE0F-C339-456B-AEBE-63BFC5D2080B}" dt="2021-01-14T16:58:01.093" v="1448" actId="790"/>
          <ac:spMkLst>
            <pc:docMk/>
            <pc:sldMk cId="2998446006" sldId="558"/>
            <ac:spMk id="4" creationId="{6CEBB12D-FEE4-48F0-8D27-134601A40378}"/>
          </ac:spMkLst>
        </pc:spChg>
        <pc:spChg chg="del">
          <ac:chgData name="Alice Chantal" userId="3fa7c476-0e78-4db3-847d-4d301434060e" providerId="ADAL" clId="{F854BE0F-C339-456B-AEBE-63BFC5D2080B}" dt="2021-01-14T13:20:18.455" v="989" actId="478"/>
          <ac:spMkLst>
            <pc:docMk/>
            <pc:sldMk cId="2998446006" sldId="558"/>
            <ac:spMk id="6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4T16:58:08.032" v="1450" actId="20577"/>
          <ac:spMkLst>
            <pc:docMk/>
            <pc:sldMk cId="2998446006" sldId="558"/>
            <ac:spMk id="7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4T17:49:59.774" v="1916" actId="790"/>
        <pc:sldMkLst>
          <pc:docMk/>
          <pc:sldMk cId="439735332" sldId="559"/>
        </pc:sldMkLst>
        <pc:spChg chg="add mod">
          <ac:chgData name="Alice Chantal" userId="3fa7c476-0e78-4db3-847d-4d301434060e" providerId="ADAL" clId="{F854BE0F-C339-456B-AEBE-63BFC5D2080B}" dt="2021-01-14T17:49:59.774" v="1916" actId="790"/>
          <ac:spMkLst>
            <pc:docMk/>
            <pc:sldMk cId="439735332" sldId="559"/>
            <ac:spMk id="4" creationId="{AE02DDE7-0BC3-4243-8490-48423D575232}"/>
          </ac:spMkLst>
        </pc:spChg>
        <pc:spChg chg="del">
          <ac:chgData name="Alice Chantal" userId="3fa7c476-0e78-4db3-847d-4d301434060e" providerId="ADAL" clId="{F854BE0F-C339-456B-AEBE-63BFC5D2080B}" dt="2021-01-14T13:20:26.649" v="995" actId="478"/>
          <ac:spMkLst>
            <pc:docMk/>
            <pc:sldMk cId="439735332" sldId="559"/>
            <ac:spMk id="6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4T17:48:46.867" v="1831" actId="478"/>
          <ac:spMkLst>
            <pc:docMk/>
            <pc:sldMk cId="439735332" sldId="559"/>
            <ac:spMk id="7" creationId="{00000000-0000-0000-0000-000000000000}"/>
          </ac:spMkLst>
        </pc:spChg>
        <pc:spChg chg="add del mod">
          <ac:chgData name="Alice Chantal" userId="3fa7c476-0e78-4db3-847d-4d301434060e" providerId="ADAL" clId="{F854BE0F-C339-456B-AEBE-63BFC5D2080B}" dt="2021-01-14T17:48:53.155" v="1835"/>
          <ac:spMkLst>
            <pc:docMk/>
            <pc:sldMk cId="439735332" sldId="559"/>
            <ac:spMk id="8" creationId="{8208B038-862D-4C7A-AC0F-2287D775D05D}"/>
          </ac:spMkLst>
        </pc:spChg>
        <pc:spChg chg="add mod">
          <ac:chgData name="Alice Chantal" userId="3fa7c476-0e78-4db3-847d-4d301434060e" providerId="ADAL" clId="{F854BE0F-C339-456B-AEBE-63BFC5D2080B}" dt="2021-01-14T17:49:59.774" v="1916" actId="790"/>
          <ac:spMkLst>
            <pc:docMk/>
            <pc:sldMk cId="439735332" sldId="559"/>
            <ac:spMk id="9" creationId="{C05F358E-369D-4FB8-8BE5-BE2B358A917C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09:56:54.884" v="3235"/>
        <pc:sldMkLst>
          <pc:docMk/>
          <pc:sldMk cId="2281099331" sldId="560"/>
        </pc:sldMkLst>
        <pc:spChg chg="add mod">
          <ac:chgData name="Alice Chantal" userId="3fa7c476-0e78-4db3-847d-4d301434060e" providerId="ADAL" clId="{F854BE0F-C339-456B-AEBE-63BFC5D2080B}" dt="2021-01-15T09:56:54.884" v="3235"/>
          <ac:spMkLst>
            <pc:docMk/>
            <pc:sldMk cId="2281099331" sldId="560"/>
            <ac:spMk id="6" creationId="{A87D053F-EB79-4E70-B9C3-E48FECAC6966}"/>
          </ac:spMkLst>
        </pc:spChg>
        <pc:spChg chg="add mod">
          <ac:chgData name="Alice Chantal" userId="3fa7c476-0e78-4db3-847d-4d301434060e" providerId="ADAL" clId="{F854BE0F-C339-456B-AEBE-63BFC5D2080B}" dt="2021-01-15T09:56:54.884" v="3235"/>
          <ac:spMkLst>
            <pc:docMk/>
            <pc:sldMk cId="2281099331" sldId="560"/>
            <ac:spMk id="7" creationId="{B1E9690B-FED3-4AE1-8135-3573E0C100A4}"/>
          </ac:spMkLst>
        </pc:spChg>
        <pc:spChg chg="del">
          <ac:chgData name="Alice Chantal" userId="3fa7c476-0e78-4db3-847d-4d301434060e" providerId="ADAL" clId="{F854BE0F-C339-456B-AEBE-63BFC5D2080B}" dt="2021-01-15T09:56:54.688" v="3234" actId="478"/>
          <ac:spMkLst>
            <pc:docMk/>
            <pc:sldMk cId="2281099331" sldId="560"/>
            <ac:spMk id="117761" creationId="{00000000-0000-0000-0000-000000000000}"/>
          </ac:spMkLst>
        </pc:spChg>
        <pc:spChg chg="del">
          <ac:chgData name="Alice Chantal" userId="3fa7c476-0e78-4db3-847d-4d301434060e" providerId="ADAL" clId="{F854BE0F-C339-456B-AEBE-63BFC5D2080B}" dt="2021-01-15T09:56:54.688" v="3234" actId="478"/>
          <ac:spMkLst>
            <pc:docMk/>
            <pc:sldMk cId="2281099331" sldId="560"/>
            <ac:spMk id="117762" creationId="{00000000-0000-0000-0000-000000000000}"/>
          </ac:spMkLst>
        </pc:spChg>
        <pc:picChg chg="del">
          <ac:chgData name="Alice Chantal" userId="3fa7c476-0e78-4db3-847d-4d301434060e" providerId="ADAL" clId="{F854BE0F-C339-456B-AEBE-63BFC5D2080B}" dt="2021-01-15T09:56:54.688" v="3234" actId="478"/>
          <ac:picMkLst>
            <pc:docMk/>
            <pc:sldMk cId="2281099331" sldId="560"/>
            <ac:picMk id="3" creationId="{C9A2E21F-1462-F446-BAC0-85132580A03F}"/>
          </ac:picMkLst>
        </pc:picChg>
        <pc:picChg chg="add mod">
          <ac:chgData name="Alice Chantal" userId="3fa7c476-0e78-4db3-847d-4d301434060e" providerId="ADAL" clId="{F854BE0F-C339-456B-AEBE-63BFC5D2080B}" dt="2021-01-15T09:56:54.884" v="3235"/>
          <ac:picMkLst>
            <pc:docMk/>
            <pc:sldMk cId="2281099331" sldId="560"/>
            <ac:picMk id="5" creationId="{A8FD0318-717F-42A5-881D-B0CCE4410C58}"/>
          </ac:picMkLst>
        </pc:picChg>
      </pc:sldChg>
      <pc:sldChg chg="modSp mod">
        <pc:chgData name="Alice Chantal" userId="3fa7c476-0e78-4db3-847d-4d301434060e" providerId="ADAL" clId="{F854BE0F-C339-456B-AEBE-63BFC5D2080B}" dt="2021-01-15T09:51:03.168" v="3149" actId="790"/>
        <pc:sldMkLst>
          <pc:docMk/>
          <pc:sldMk cId="33995458" sldId="562"/>
        </pc:sldMkLst>
        <pc:spChg chg="mod">
          <ac:chgData name="Alice Chantal" userId="3fa7c476-0e78-4db3-847d-4d301434060e" providerId="ADAL" clId="{F854BE0F-C339-456B-AEBE-63BFC5D2080B}" dt="2021-01-15T09:51:03.168" v="3149" actId="790"/>
          <ac:spMkLst>
            <pc:docMk/>
            <pc:sldMk cId="33995458" sldId="562"/>
            <ac:spMk id="5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09:51:03.168" v="3149" actId="790"/>
          <ac:spMkLst>
            <pc:docMk/>
            <pc:sldMk cId="33995458" sldId="562"/>
            <ac:spMk id="6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16:56:43.685" v="7224" actId="13926"/>
        <pc:sldMkLst>
          <pc:docMk/>
          <pc:sldMk cId="2592144001" sldId="563"/>
        </pc:sldMkLst>
        <pc:spChg chg="mod">
          <ac:chgData name="Alice Chantal" userId="3fa7c476-0e78-4db3-847d-4d301434060e" providerId="ADAL" clId="{F854BE0F-C339-456B-AEBE-63BFC5D2080B}" dt="2021-01-15T16:56:43.685" v="7224" actId="13926"/>
          <ac:spMkLst>
            <pc:docMk/>
            <pc:sldMk cId="2592144001" sldId="563"/>
            <ac:spMk id="5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6:56:42.031" v="7223" actId="13926"/>
          <ac:spMkLst>
            <pc:docMk/>
            <pc:sldMk cId="2592144001" sldId="563"/>
            <ac:spMk id="6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5T16:56:38.351" v="7222"/>
          <ac:spMkLst>
            <pc:docMk/>
            <pc:sldMk cId="2592144001" sldId="563"/>
            <ac:spMk id="7" creationId="{2EFC7622-7BF6-4826-A844-CDFF3CEF9320}"/>
          </ac:spMkLst>
        </pc:spChg>
        <pc:spChg chg="del">
          <ac:chgData name="Alice Chantal" userId="3fa7c476-0e78-4db3-847d-4d301434060e" providerId="ADAL" clId="{F854BE0F-C339-456B-AEBE-63BFC5D2080B}" dt="2021-01-15T16:56:38.129" v="7221" actId="478"/>
          <ac:spMkLst>
            <pc:docMk/>
            <pc:sldMk cId="2592144001" sldId="563"/>
            <ac:spMk id="52225" creationId="{00000000-0000-0000-0000-000000000000}"/>
          </ac:spMkLst>
        </pc:spChg>
      </pc:sldChg>
      <pc:sldChg chg="modSp mod">
        <pc:chgData name="Alice Chantal" userId="3fa7c476-0e78-4db3-847d-4d301434060e" providerId="ADAL" clId="{F854BE0F-C339-456B-AEBE-63BFC5D2080B}" dt="2021-01-15T16:56:52.043" v="7225" actId="13926"/>
        <pc:sldMkLst>
          <pc:docMk/>
          <pc:sldMk cId="4026907669" sldId="564"/>
        </pc:sldMkLst>
        <pc:spChg chg="mod">
          <ac:chgData name="Alice Chantal" userId="3fa7c476-0e78-4db3-847d-4d301434060e" providerId="ADAL" clId="{F854BE0F-C339-456B-AEBE-63BFC5D2080B}" dt="2021-01-15T16:56:52.043" v="7225" actId="13926"/>
          <ac:spMkLst>
            <pc:docMk/>
            <pc:sldMk cId="4026907669" sldId="564"/>
            <ac:spMk id="4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5T16:56:52.043" v="7225" actId="13926"/>
          <ac:spMkLst>
            <pc:docMk/>
            <pc:sldMk cId="4026907669" sldId="564"/>
            <ac:spMk id="117761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16:57:02.738" v="7227"/>
        <pc:sldMkLst>
          <pc:docMk/>
          <pc:sldMk cId="631358192" sldId="566"/>
        </pc:sldMkLst>
        <pc:spChg chg="add mod">
          <ac:chgData name="Alice Chantal" userId="3fa7c476-0e78-4db3-847d-4d301434060e" providerId="ADAL" clId="{F854BE0F-C339-456B-AEBE-63BFC5D2080B}" dt="2021-01-15T16:57:02.738" v="7227"/>
          <ac:spMkLst>
            <pc:docMk/>
            <pc:sldMk cId="631358192" sldId="566"/>
            <ac:spMk id="4" creationId="{C500B55E-F3CB-43E5-991B-D838A1CF66D0}"/>
          </ac:spMkLst>
        </pc:spChg>
        <pc:spChg chg="del">
          <ac:chgData name="Alice Chantal" userId="3fa7c476-0e78-4db3-847d-4d301434060e" providerId="ADAL" clId="{F854BE0F-C339-456B-AEBE-63BFC5D2080B}" dt="2021-01-15T16:57:02.527" v="7226" actId="478"/>
          <ac:spMkLst>
            <pc:docMk/>
            <pc:sldMk cId="631358192" sldId="566"/>
            <ac:spMk id="52225" creationId="{00000000-0000-0000-0000-000000000000}"/>
          </ac:spMkLst>
        </pc:spChg>
      </pc:sldChg>
      <pc:sldChg chg="addSp modSp mod">
        <pc:chgData name="Alice Chantal" userId="3fa7c476-0e78-4db3-847d-4d301434060e" providerId="ADAL" clId="{F854BE0F-C339-456B-AEBE-63BFC5D2080B}" dt="2021-01-14T11:55:47.989" v="391" actId="255"/>
        <pc:sldMkLst>
          <pc:docMk/>
          <pc:sldMk cId="2957878617" sldId="567"/>
        </pc:sldMkLst>
        <pc:spChg chg="add mod">
          <ac:chgData name="Alice Chantal" userId="3fa7c476-0e78-4db3-847d-4d301434060e" providerId="ADAL" clId="{F854BE0F-C339-456B-AEBE-63BFC5D2080B}" dt="2021-01-14T11:55:47.989" v="391" actId="255"/>
          <ac:spMkLst>
            <pc:docMk/>
            <pc:sldMk cId="2957878617" sldId="567"/>
            <ac:spMk id="2" creationId="{48BEBE58-4845-42A4-A0ED-FDE11A8C2186}"/>
          </ac:spMkLst>
        </pc:spChg>
        <pc:spChg chg="mod">
          <ac:chgData name="Alice Chantal" userId="3fa7c476-0e78-4db3-847d-4d301434060e" providerId="ADAL" clId="{F854BE0F-C339-456B-AEBE-63BFC5D2080B}" dt="2021-01-14T11:52:12.084" v="320" actId="790"/>
          <ac:spMkLst>
            <pc:docMk/>
            <pc:sldMk cId="2957878617" sldId="567"/>
            <ac:spMk id="4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4T17:57:40.486" v="2033" actId="790"/>
        <pc:sldMkLst>
          <pc:docMk/>
          <pc:sldMk cId="3945436369" sldId="568"/>
        </pc:sldMkLst>
        <pc:spChg chg="add mod">
          <ac:chgData name="Alice Chantal" userId="3fa7c476-0e78-4db3-847d-4d301434060e" providerId="ADAL" clId="{F854BE0F-C339-456B-AEBE-63BFC5D2080B}" dt="2021-01-14T17:57:40.486" v="2033" actId="790"/>
          <ac:spMkLst>
            <pc:docMk/>
            <pc:sldMk cId="3945436369" sldId="568"/>
            <ac:spMk id="2" creationId="{51486987-4677-487D-BE19-8A7F27484DCA}"/>
          </ac:spMkLst>
        </pc:spChg>
        <pc:spChg chg="add mod">
          <ac:chgData name="Alice Chantal" userId="3fa7c476-0e78-4db3-847d-4d301434060e" providerId="ADAL" clId="{F854BE0F-C339-456B-AEBE-63BFC5D2080B}" dt="2021-01-14T17:57:40.486" v="2033" actId="790"/>
          <ac:spMkLst>
            <pc:docMk/>
            <pc:sldMk cId="3945436369" sldId="568"/>
            <ac:spMk id="4" creationId="{1F414520-17B7-40E2-8BBD-BF7A10A4C4D6}"/>
          </ac:spMkLst>
        </pc:spChg>
        <pc:spChg chg="del">
          <ac:chgData name="Alice Chantal" userId="3fa7c476-0e78-4db3-847d-4d301434060e" providerId="ADAL" clId="{F854BE0F-C339-456B-AEBE-63BFC5D2080B}" dt="2021-01-14T13:20:33.567" v="999" actId="478"/>
          <ac:spMkLst>
            <pc:docMk/>
            <pc:sldMk cId="3945436369" sldId="568"/>
            <ac:spMk id="6" creationId="{00000000-0000-0000-0000-000000000000}"/>
          </ac:spMkLst>
        </pc:spChg>
        <pc:spChg chg="mod">
          <ac:chgData name="Alice Chantal" userId="3fa7c476-0e78-4db3-847d-4d301434060e" providerId="ADAL" clId="{F854BE0F-C339-456B-AEBE-63BFC5D2080B}" dt="2021-01-14T17:57:40.486" v="2033" actId="790"/>
          <ac:spMkLst>
            <pc:docMk/>
            <pc:sldMk cId="3945436369" sldId="568"/>
            <ac:spMk id="7" creationId="{00000000-0000-0000-0000-000000000000}"/>
          </ac:spMkLst>
        </pc:spChg>
      </pc:sldChg>
      <pc:sldChg chg="addSp delSp modSp mod">
        <pc:chgData name="Alice Chantal" userId="3fa7c476-0e78-4db3-847d-4d301434060e" providerId="ADAL" clId="{F854BE0F-C339-456B-AEBE-63BFC5D2080B}" dt="2021-01-15T14:38:32.328" v="4905" actId="790"/>
        <pc:sldMkLst>
          <pc:docMk/>
          <pc:sldMk cId="901693371" sldId="569"/>
        </pc:sldMkLst>
        <pc:spChg chg="mod">
          <ac:chgData name="Alice Chantal" userId="3fa7c476-0e78-4db3-847d-4d301434060e" providerId="ADAL" clId="{F854BE0F-C339-456B-AEBE-63BFC5D2080B}" dt="2021-01-15T14:38:32.328" v="4905" actId="790"/>
          <ac:spMkLst>
            <pc:docMk/>
            <pc:sldMk cId="901693371" sldId="569"/>
            <ac:spMk id="3" creationId="{00000000-0000-0000-0000-000000000000}"/>
          </ac:spMkLst>
        </pc:spChg>
        <pc:spChg chg="add mod">
          <ac:chgData name="Alice Chantal" userId="3fa7c476-0e78-4db3-847d-4d301434060e" providerId="ADAL" clId="{F854BE0F-C339-456B-AEBE-63BFC5D2080B}" dt="2021-01-15T14:38:32.328" v="4905" actId="790"/>
          <ac:spMkLst>
            <pc:docMk/>
            <pc:sldMk cId="901693371" sldId="569"/>
            <ac:spMk id="5" creationId="{4185DE4E-9334-405E-A781-A90825C112E2}"/>
          </ac:spMkLst>
        </pc:spChg>
        <pc:spChg chg="del">
          <ac:chgData name="Alice Chantal" userId="3fa7c476-0e78-4db3-847d-4d301434060e" providerId="ADAL" clId="{F854BE0F-C339-456B-AEBE-63BFC5D2080B}" dt="2021-01-15T10:14:40.865" v="3378" actId="478"/>
          <ac:spMkLst>
            <pc:docMk/>
            <pc:sldMk cId="901693371" sldId="569"/>
            <ac:spMk id="25602" creationId="{00000000-0000-0000-0000-000000000000}"/>
          </ac:spMkLst>
        </pc:spChg>
      </pc:sldChg>
    </pc:docChg>
  </pc:docChgLst>
  <pc:docChgLst>
    <pc:chgData name="Alice Chantal Baldini" userId="3fa7c476-0e78-4db3-847d-4d301434060e" providerId="ADAL" clId="{E1FA6547-1C7E-41EB-8EFB-8280B60041EF}"/>
    <pc:docChg chg="undo redo custSel addSld delSld modSld">
      <pc:chgData name="Alice Chantal Baldini" userId="3fa7c476-0e78-4db3-847d-4d301434060e" providerId="ADAL" clId="{E1FA6547-1C7E-41EB-8EFB-8280B60041EF}" dt="2022-04-21T23:10:29.087" v="557" actId="108"/>
      <pc:docMkLst>
        <pc:docMk/>
      </pc:docMkLst>
      <pc:sldChg chg="modSp add del mod">
        <pc:chgData name="Alice Chantal Baldini" userId="3fa7c476-0e78-4db3-847d-4d301434060e" providerId="ADAL" clId="{E1FA6547-1C7E-41EB-8EFB-8280B60041EF}" dt="2022-04-21T13:00:10.975" v="42" actId="20577"/>
        <pc:sldMkLst>
          <pc:docMk/>
          <pc:sldMk cId="3452925827" sldId="459"/>
        </pc:sldMkLst>
        <pc:spChg chg="mod">
          <ac:chgData name="Alice Chantal Baldini" userId="3fa7c476-0e78-4db3-847d-4d301434060e" providerId="ADAL" clId="{E1FA6547-1C7E-41EB-8EFB-8280B60041EF}" dt="2022-04-21T13:00:10.975" v="42" actId="20577"/>
          <ac:spMkLst>
            <pc:docMk/>
            <pc:sldMk cId="3452925827" sldId="459"/>
            <ac:spMk id="15362" creationId="{00000000-0000-0000-0000-000000000000}"/>
          </ac:spMkLst>
        </pc:spChg>
      </pc:sldChg>
      <pc:sldChg chg="modSp mod">
        <pc:chgData name="Alice Chantal Baldini" userId="3fa7c476-0e78-4db3-847d-4d301434060e" providerId="ADAL" clId="{E1FA6547-1C7E-41EB-8EFB-8280B60041EF}" dt="2022-04-21T12:26:22.632" v="32" actId="20577"/>
        <pc:sldMkLst>
          <pc:docMk/>
          <pc:sldMk cId="3273947769" sldId="460"/>
        </pc:sldMkLst>
        <pc:spChg chg="mod">
          <ac:chgData name="Alice Chantal Baldini" userId="3fa7c476-0e78-4db3-847d-4d301434060e" providerId="ADAL" clId="{E1FA6547-1C7E-41EB-8EFB-8280B60041EF}" dt="2022-04-21T12:26:22.632" v="32" actId="20577"/>
          <ac:spMkLst>
            <pc:docMk/>
            <pc:sldMk cId="3273947769" sldId="460"/>
            <ac:spMk id="7" creationId="{6603C5A7-D0AD-4F24-9478-56AEE26C51CC}"/>
          </ac:spMkLst>
        </pc:spChg>
      </pc:sldChg>
      <pc:sldChg chg="modSp mod">
        <pc:chgData name="Alice Chantal Baldini" userId="3fa7c476-0e78-4db3-847d-4d301434060e" providerId="ADAL" clId="{E1FA6547-1C7E-41EB-8EFB-8280B60041EF}" dt="2022-04-21T20:08:09.939" v="240" actId="20577"/>
        <pc:sldMkLst>
          <pc:docMk/>
          <pc:sldMk cId="967250889" sldId="475"/>
        </pc:sldMkLst>
        <pc:spChg chg="mod">
          <ac:chgData name="Alice Chantal Baldini" userId="3fa7c476-0e78-4db3-847d-4d301434060e" providerId="ADAL" clId="{E1FA6547-1C7E-41EB-8EFB-8280B60041EF}" dt="2022-04-21T20:08:09.939" v="240" actId="20577"/>
          <ac:spMkLst>
            <pc:docMk/>
            <pc:sldMk cId="967250889" sldId="475"/>
            <ac:spMk id="28675" creationId="{00000000-0000-0000-0000-000000000000}"/>
          </ac:spMkLst>
        </pc:spChg>
      </pc:sldChg>
      <pc:sldChg chg="modSp mod">
        <pc:chgData name="Alice Chantal Baldini" userId="3fa7c476-0e78-4db3-847d-4d301434060e" providerId="ADAL" clId="{E1FA6547-1C7E-41EB-8EFB-8280B60041EF}" dt="2022-04-21T20:12:55.854" v="281" actId="20577"/>
        <pc:sldMkLst>
          <pc:docMk/>
          <pc:sldMk cId="2629784822" sldId="476"/>
        </pc:sldMkLst>
        <pc:spChg chg="mod">
          <ac:chgData name="Alice Chantal Baldini" userId="3fa7c476-0e78-4db3-847d-4d301434060e" providerId="ADAL" clId="{E1FA6547-1C7E-41EB-8EFB-8280B60041EF}" dt="2022-04-21T20:12:55.854" v="281" actId="20577"/>
          <ac:spMkLst>
            <pc:docMk/>
            <pc:sldMk cId="2629784822" sldId="476"/>
            <ac:spMk id="29699" creationId="{00000000-0000-0000-0000-000000000000}"/>
          </ac:spMkLst>
        </pc:spChg>
      </pc:sldChg>
      <pc:sldChg chg="delSp modSp mod">
        <pc:chgData name="Alice Chantal Baldini" userId="3fa7c476-0e78-4db3-847d-4d301434060e" providerId="ADAL" clId="{E1FA6547-1C7E-41EB-8EFB-8280B60041EF}" dt="2022-04-21T21:43:38.332" v="410" actId="478"/>
        <pc:sldMkLst>
          <pc:docMk/>
          <pc:sldMk cId="4273229641" sldId="485"/>
        </pc:sldMkLst>
        <pc:spChg chg="del mod">
          <ac:chgData name="Alice Chantal Baldini" userId="3fa7c476-0e78-4db3-847d-4d301434060e" providerId="ADAL" clId="{E1FA6547-1C7E-41EB-8EFB-8280B60041EF}" dt="2022-04-21T21:43:38.332" v="410" actId="478"/>
          <ac:spMkLst>
            <pc:docMk/>
            <pc:sldMk cId="4273229641" sldId="485"/>
            <ac:spMk id="2" creationId="{81D65D71-41CF-4688-881C-7F14B3D82569}"/>
          </ac:spMkLst>
        </pc:spChg>
        <pc:spChg chg="mod">
          <ac:chgData name="Alice Chantal Baldini" userId="3fa7c476-0e78-4db3-847d-4d301434060e" providerId="ADAL" clId="{E1FA6547-1C7E-41EB-8EFB-8280B60041EF}" dt="2022-04-21T21:25:46.308" v="341" actId="6549"/>
          <ac:spMkLst>
            <pc:docMk/>
            <pc:sldMk cId="4273229641" sldId="485"/>
            <ac:spMk id="3" creationId="{00000000-0000-0000-0000-000000000000}"/>
          </ac:spMkLst>
        </pc:spChg>
      </pc:sldChg>
      <pc:sldChg chg="modSp mod">
        <pc:chgData name="Alice Chantal Baldini" userId="3fa7c476-0e78-4db3-847d-4d301434060e" providerId="ADAL" clId="{E1FA6547-1C7E-41EB-8EFB-8280B60041EF}" dt="2022-04-21T21:30:51.295" v="377" actId="20577"/>
        <pc:sldMkLst>
          <pc:docMk/>
          <pc:sldMk cId="218874122" sldId="486"/>
        </pc:sldMkLst>
        <pc:spChg chg="mod">
          <ac:chgData name="Alice Chantal Baldini" userId="3fa7c476-0e78-4db3-847d-4d301434060e" providerId="ADAL" clId="{E1FA6547-1C7E-41EB-8EFB-8280B60041EF}" dt="2022-04-21T21:30:51.295" v="377" actId="20577"/>
          <ac:spMkLst>
            <pc:docMk/>
            <pc:sldMk cId="218874122" sldId="486"/>
            <ac:spMk id="3" creationId="{00000000-0000-0000-0000-000000000000}"/>
          </ac:spMkLst>
        </pc:spChg>
      </pc:sldChg>
      <pc:sldChg chg="modSp mod">
        <pc:chgData name="Alice Chantal Baldini" userId="3fa7c476-0e78-4db3-847d-4d301434060e" providerId="ADAL" clId="{E1FA6547-1C7E-41EB-8EFB-8280B60041EF}" dt="2022-04-21T21:55:51.320" v="450" actId="20577"/>
        <pc:sldMkLst>
          <pc:docMk/>
          <pc:sldMk cId="1977628804" sldId="487"/>
        </pc:sldMkLst>
        <pc:spChg chg="mod">
          <ac:chgData name="Alice Chantal Baldini" userId="3fa7c476-0e78-4db3-847d-4d301434060e" providerId="ADAL" clId="{E1FA6547-1C7E-41EB-8EFB-8280B60041EF}" dt="2022-04-21T21:54:23.410" v="417" actId="1036"/>
          <ac:spMkLst>
            <pc:docMk/>
            <pc:sldMk cId="1977628804" sldId="487"/>
            <ac:spMk id="7" creationId="{200D8417-1BB7-493D-A0A5-8549A016A9BB}"/>
          </ac:spMkLst>
        </pc:spChg>
        <pc:spChg chg="mod">
          <ac:chgData name="Alice Chantal Baldini" userId="3fa7c476-0e78-4db3-847d-4d301434060e" providerId="ADAL" clId="{E1FA6547-1C7E-41EB-8EFB-8280B60041EF}" dt="2022-04-21T21:55:51.320" v="450" actId="20577"/>
          <ac:spMkLst>
            <pc:docMk/>
            <pc:sldMk cId="1977628804" sldId="487"/>
            <ac:spMk id="24578" creationId="{00000000-0000-0000-0000-000000000000}"/>
          </ac:spMkLst>
        </pc:spChg>
      </pc:sldChg>
      <pc:sldChg chg="modSp mod">
        <pc:chgData name="Alice Chantal Baldini" userId="3fa7c476-0e78-4db3-847d-4d301434060e" providerId="ADAL" clId="{E1FA6547-1C7E-41EB-8EFB-8280B60041EF}" dt="2022-04-21T22:30:35.459" v="489" actId="13926"/>
        <pc:sldMkLst>
          <pc:docMk/>
          <pc:sldMk cId="998628168" sldId="513"/>
        </pc:sldMkLst>
        <pc:spChg chg="mod">
          <ac:chgData name="Alice Chantal Baldini" userId="3fa7c476-0e78-4db3-847d-4d301434060e" providerId="ADAL" clId="{E1FA6547-1C7E-41EB-8EFB-8280B60041EF}" dt="2022-04-21T22:30:35.459" v="489" actId="13926"/>
          <ac:spMkLst>
            <pc:docMk/>
            <pc:sldMk cId="998628168" sldId="513"/>
            <ac:spMk id="51202" creationId="{00000000-0000-0000-0000-000000000000}"/>
          </ac:spMkLst>
        </pc:spChg>
      </pc:sldChg>
      <pc:sldChg chg="add del">
        <pc:chgData name="Alice Chantal Baldini" userId="3fa7c476-0e78-4db3-847d-4d301434060e" providerId="ADAL" clId="{E1FA6547-1C7E-41EB-8EFB-8280B60041EF}" dt="2022-04-21T12:57:42.335" v="34" actId="2696"/>
        <pc:sldMkLst>
          <pc:docMk/>
          <pc:sldMk cId="1636177805" sldId="525"/>
        </pc:sldMkLst>
      </pc:sldChg>
      <pc:sldChg chg="add">
        <pc:chgData name="Alice Chantal Baldini" userId="3fa7c476-0e78-4db3-847d-4d301434060e" providerId="ADAL" clId="{E1FA6547-1C7E-41EB-8EFB-8280B60041EF}" dt="2022-04-21T12:57:43.841" v="35"/>
        <pc:sldMkLst>
          <pc:docMk/>
          <pc:sldMk cId="2498962809" sldId="525"/>
        </pc:sldMkLst>
      </pc:sldChg>
      <pc:sldChg chg="add del">
        <pc:chgData name="Alice Chantal Baldini" userId="3fa7c476-0e78-4db3-847d-4d301434060e" providerId="ADAL" clId="{E1FA6547-1C7E-41EB-8EFB-8280B60041EF}" dt="2022-04-21T12:02:42.068" v="4" actId="2696"/>
        <pc:sldMkLst>
          <pc:docMk/>
          <pc:sldMk cId="3945694178" sldId="526"/>
        </pc:sldMkLst>
      </pc:sldChg>
      <pc:sldChg chg="add del">
        <pc:chgData name="Alice Chantal Baldini" userId="3fa7c476-0e78-4db3-847d-4d301434060e" providerId="ADAL" clId="{E1FA6547-1C7E-41EB-8EFB-8280B60041EF}" dt="2022-04-21T12:02:51.658" v="5" actId="2696"/>
        <pc:sldMkLst>
          <pc:docMk/>
          <pc:sldMk cId="68510770" sldId="528"/>
        </pc:sldMkLst>
      </pc:sldChg>
      <pc:sldChg chg="add del">
        <pc:chgData name="Alice Chantal Baldini" userId="3fa7c476-0e78-4db3-847d-4d301434060e" providerId="ADAL" clId="{E1FA6547-1C7E-41EB-8EFB-8280B60041EF}" dt="2022-04-21T12:03:01.737" v="6" actId="2696"/>
        <pc:sldMkLst>
          <pc:docMk/>
          <pc:sldMk cId="258871750" sldId="529"/>
        </pc:sldMkLst>
      </pc:sldChg>
      <pc:sldChg chg="add del">
        <pc:chgData name="Alice Chantal Baldini" userId="3fa7c476-0e78-4db3-847d-4d301434060e" providerId="ADAL" clId="{E1FA6547-1C7E-41EB-8EFB-8280B60041EF}" dt="2022-04-21T12:03:12.090" v="7" actId="2696"/>
        <pc:sldMkLst>
          <pc:docMk/>
          <pc:sldMk cId="2947183769" sldId="530"/>
        </pc:sldMkLst>
      </pc:sldChg>
      <pc:sldChg chg="add del">
        <pc:chgData name="Alice Chantal Baldini" userId="3fa7c476-0e78-4db3-847d-4d301434060e" providerId="ADAL" clId="{E1FA6547-1C7E-41EB-8EFB-8280B60041EF}" dt="2022-04-21T12:03:25.887" v="8" actId="2696"/>
        <pc:sldMkLst>
          <pc:docMk/>
          <pc:sldMk cId="3465019535" sldId="531"/>
        </pc:sldMkLst>
      </pc:sldChg>
      <pc:sldChg chg="modSp mod">
        <pc:chgData name="Alice Chantal Baldini" userId="3fa7c476-0e78-4db3-847d-4d301434060e" providerId="ADAL" clId="{E1FA6547-1C7E-41EB-8EFB-8280B60041EF}" dt="2022-04-21T16:35:15.905" v="224" actId="6549"/>
        <pc:sldMkLst>
          <pc:docMk/>
          <pc:sldMk cId="2101680505" sldId="533"/>
        </pc:sldMkLst>
        <pc:spChg chg="mod">
          <ac:chgData name="Alice Chantal Baldini" userId="3fa7c476-0e78-4db3-847d-4d301434060e" providerId="ADAL" clId="{E1FA6547-1C7E-41EB-8EFB-8280B60041EF}" dt="2022-04-21T16:35:15.905" v="224" actId="6549"/>
          <ac:spMkLst>
            <pc:docMk/>
            <pc:sldMk cId="2101680505" sldId="533"/>
            <ac:spMk id="4" creationId="{00000000-0000-0000-0000-000000000000}"/>
          </ac:spMkLst>
        </pc:spChg>
      </pc:sldChg>
      <pc:sldChg chg="modSp mod">
        <pc:chgData name="Alice Chantal Baldini" userId="3fa7c476-0e78-4db3-847d-4d301434060e" providerId="ADAL" clId="{E1FA6547-1C7E-41EB-8EFB-8280B60041EF}" dt="2022-04-21T22:28:18.795" v="482" actId="6549"/>
        <pc:sldMkLst>
          <pc:docMk/>
          <pc:sldMk cId="3515659786" sldId="542"/>
        </pc:sldMkLst>
        <pc:spChg chg="mod">
          <ac:chgData name="Alice Chantal Baldini" userId="3fa7c476-0e78-4db3-847d-4d301434060e" providerId="ADAL" clId="{E1FA6547-1C7E-41EB-8EFB-8280B60041EF}" dt="2022-04-21T22:28:18.795" v="482" actId="6549"/>
          <ac:spMkLst>
            <pc:docMk/>
            <pc:sldMk cId="3515659786" sldId="542"/>
            <ac:spMk id="2" creationId="{00000000-0000-0000-0000-000000000000}"/>
          </ac:spMkLst>
        </pc:spChg>
      </pc:sldChg>
      <pc:sldChg chg="modSp mod">
        <pc:chgData name="Alice Chantal Baldini" userId="3fa7c476-0e78-4db3-847d-4d301434060e" providerId="ADAL" clId="{E1FA6547-1C7E-41EB-8EFB-8280B60041EF}" dt="2022-04-21T15:09:44.081" v="174" actId="255"/>
        <pc:sldMkLst>
          <pc:docMk/>
          <pc:sldMk cId="2873666021" sldId="543"/>
        </pc:sldMkLst>
        <pc:spChg chg="mod">
          <ac:chgData name="Alice Chantal Baldini" userId="3fa7c476-0e78-4db3-847d-4d301434060e" providerId="ADAL" clId="{E1FA6547-1C7E-41EB-8EFB-8280B60041EF}" dt="2022-04-21T15:09:44.081" v="174" actId="255"/>
          <ac:spMkLst>
            <pc:docMk/>
            <pc:sldMk cId="2873666021" sldId="543"/>
            <ac:spMk id="4" creationId="{00000000-0000-0000-0000-000000000000}"/>
          </ac:spMkLst>
        </pc:spChg>
      </pc:sldChg>
      <pc:sldChg chg="modSp mod">
        <pc:chgData name="Alice Chantal Baldini" userId="3fa7c476-0e78-4db3-847d-4d301434060e" providerId="ADAL" clId="{E1FA6547-1C7E-41EB-8EFB-8280B60041EF}" dt="2022-04-21T15:41:02.647" v="202"/>
        <pc:sldMkLst>
          <pc:docMk/>
          <pc:sldMk cId="439735332" sldId="559"/>
        </pc:sldMkLst>
        <pc:spChg chg="mod">
          <ac:chgData name="Alice Chantal Baldini" userId="3fa7c476-0e78-4db3-847d-4d301434060e" providerId="ADAL" clId="{E1FA6547-1C7E-41EB-8EFB-8280B60041EF}" dt="2022-04-21T15:41:02.647" v="202"/>
          <ac:spMkLst>
            <pc:docMk/>
            <pc:sldMk cId="439735332" sldId="559"/>
            <ac:spMk id="9" creationId="{C05F358E-369D-4FB8-8BE5-BE2B358A917C}"/>
          </ac:spMkLst>
        </pc:spChg>
      </pc:sldChg>
      <pc:sldChg chg="del">
        <pc:chgData name="Alice Chantal Baldini" userId="3fa7c476-0e78-4db3-847d-4d301434060e" providerId="ADAL" clId="{E1FA6547-1C7E-41EB-8EFB-8280B60041EF}" dt="2022-04-21T16:47:36.973" v="237" actId="2696"/>
        <pc:sldMkLst>
          <pc:docMk/>
          <pc:sldMk cId="2281099331" sldId="560"/>
        </pc:sldMkLst>
      </pc:sldChg>
      <pc:sldChg chg="add">
        <pc:chgData name="Alice Chantal Baldini" userId="3fa7c476-0e78-4db3-847d-4d301434060e" providerId="ADAL" clId="{E1FA6547-1C7E-41EB-8EFB-8280B60041EF}" dt="2022-04-21T16:47:44.449" v="238"/>
        <pc:sldMkLst>
          <pc:docMk/>
          <pc:sldMk cId="3574210157" sldId="560"/>
        </pc:sldMkLst>
      </pc:sldChg>
      <pc:sldChg chg="modSp mod">
        <pc:chgData name="Alice Chantal Baldini" userId="3fa7c476-0e78-4db3-847d-4d301434060e" providerId="ADAL" clId="{E1FA6547-1C7E-41EB-8EFB-8280B60041EF}" dt="2022-04-21T20:09:40.662" v="260" actId="20577"/>
        <pc:sldMkLst>
          <pc:docMk/>
          <pc:sldMk cId="33995458" sldId="562"/>
        </pc:sldMkLst>
        <pc:spChg chg="mod">
          <ac:chgData name="Alice Chantal Baldini" userId="3fa7c476-0e78-4db3-847d-4d301434060e" providerId="ADAL" clId="{E1FA6547-1C7E-41EB-8EFB-8280B60041EF}" dt="2022-04-21T20:09:40.662" v="260" actId="20577"/>
          <ac:spMkLst>
            <pc:docMk/>
            <pc:sldMk cId="33995458" sldId="562"/>
            <ac:spMk id="5" creationId="{00000000-0000-0000-0000-000000000000}"/>
          </ac:spMkLst>
        </pc:spChg>
      </pc:sldChg>
      <pc:sldChg chg="modSp mod">
        <pc:chgData name="Alice Chantal Baldini" userId="3fa7c476-0e78-4db3-847d-4d301434060e" providerId="ADAL" clId="{E1FA6547-1C7E-41EB-8EFB-8280B60041EF}" dt="2022-04-21T22:32:17.124" v="505" actId="13926"/>
        <pc:sldMkLst>
          <pc:docMk/>
          <pc:sldMk cId="2592144001" sldId="563"/>
        </pc:sldMkLst>
        <pc:spChg chg="mod">
          <ac:chgData name="Alice Chantal Baldini" userId="3fa7c476-0e78-4db3-847d-4d301434060e" providerId="ADAL" clId="{E1FA6547-1C7E-41EB-8EFB-8280B60041EF}" dt="2022-04-21T22:32:17.124" v="505" actId="13926"/>
          <ac:spMkLst>
            <pc:docMk/>
            <pc:sldMk cId="2592144001" sldId="563"/>
            <ac:spMk id="7" creationId="{64B7D8F5-540E-4CAF-B997-4AEE8C27D460}"/>
          </ac:spMkLst>
        </pc:spChg>
      </pc:sldChg>
      <pc:sldChg chg="modSp mod">
        <pc:chgData name="Alice Chantal Baldini" userId="3fa7c476-0e78-4db3-847d-4d301434060e" providerId="ADAL" clId="{E1FA6547-1C7E-41EB-8EFB-8280B60041EF}" dt="2022-04-21T16:11:26.236" v="206" actId="6549"/>
        <pc:sldMkLst>
          <pc:docMk/>
          <pc:sldMk cId="3945436369" sldId="568"/>
        </pc:sldMkLst>
        <pc:spChg chg="mod">
          <ac:chgData name="Alice Chantal Baldini" userId="3fa7c476-0e78-4db3-847d-4d301434060e" providerId="ADAL" clId="{E1FA6547-1C7E-41EB-8EFB-8280B60041EF}" dt="2022-04-21T16:11:26.236" v="206" actId="6549"/>
          <ac:spMkLst>
            <pc:docMk/>
            <pc:sldMk cId="3945436369" sldId="568"/>
            <ac:spMk id="7" creationId="{00000000-0000-0000-0000-000000000000}"/>
          </ac:spMkLst>
        </pc:spChg>
      </pc:sldChg>
      <pc:sldChg chg="modSp mod">
        <pc:chgData name="Alice Chantal Baldini" userId="3fa7c476-0e78-4db3-847d-4d301434060e" providerId="ADAL" clId="{E1FA6547-1C7E-41EB-8EFB-8280B60041EF}" dt="2022-04-21T22:20:34.485" v="466" actId="6549"/>
        <pc:sldMkLst>
          <pc:docMk/>
          <pc:sldMk cId="436508539" sldId="569"/>
        </pc:sldMkLst>
        <pc:spChg chg="mod">
          <ac:chgData name="Alice Chantal Baldini" userId="3fa7c476-0e78-4db3-847d-4d301434060e" providerId="ADAL" clId="{E1FA6547-1C7E-41EB-8EFB-8280B60041EF}" dt="2022-04-21T22:20:34.485" v="466" actId="6549"/>
          <ac:spMkLst>
            <pc:docMk/>
            <pc:sldMk cId="436508539" sldId="569"/>
            <ac:spMk id="3" creationId="{00000000-0000-0000-0000-000000000000}"/>
          </ac:spMkLst>
        </pc:spChg>
      </pc:sldChg>
      <pc:sldChg chg="modSp mod">
        <pc:chgData name="Alice Chantal Baldini" userId="3fa7c476-0e78-4db3-847d-4d301434060e" providerId="ADAL" clId="{E1FA6547-1C7E-41EB-8EFB-8280B60041EF}" dt="2022-04-21T15:09:51.574" v="183" actId="1036"/>
        <pc:sldMkLst>
          <pc:docMk/>
          <pc:sldMk cId="771260893" sldId="571"/>
        </pc:sldMkLst>
        <pc:spChg chg="mod">
          <ac:chgData name="Alice Chantal Baldini" userId="3fa7c476-0e78-4db3-847d-4d301434060e" providerId="ADAL" clId="{E1FA6547-1C7E-41EB-8EFB-8280B60041EF}" dt="2022-04-21T15:09:12.164" v="166" actId="255"/>
          <ac:spMkLst>
            <pc:docMk/>
            <pc:sldMk cId="771260893" sldId="571"/>
            <ac:spMk id="4" creationId="{00000000-0000-0000-0000-000000000000}"/>
          </ac:spMkLst>
        </pc:spChg>
        <pc:spChg chg="mod">
          <ac:chgData name="Alice Chantal Baldini" userId="3fa7c476-0e78-4db3-847d-4d301434060e" providerId="ADAL" clId="{E1FA6547-1C7E-41EB-8EFB-8280B60041EF}" dt="2022-04-21T15:09:51.574" v="183" actId="1036"/>
          <ac:spMkLst>
            <pc:docMk/>
            <pc:sldMk cId="771260893" sldId="571"/>
            <ac:spMk id="6" creationId="{1AE63553-C7BD-47EA-8726-589AB0D4447C}"/>
          </ac:spMkLst>
        </pc:spChg>
      </pc:sldChg>
      <pc:sldChg chg="modSp mod">
        <pc:chgData name="Alice Chantal Baldini" userId="3fa7c476-0e78-4db3-847d-4d301434060e" providerId="ADAL" clId="{E1FA6547-1C7E-41EB-8EFB-8280B60041EF}" dt="2022-04-21T15:10:00.105" v="192" actId="1035"/>
        <pc:sldMkLst>
          <pc:docMk/>
          <pc:sldMk cId="1602085112" sldId="572"/>
        </pc:sldMkLst>
        <pc:spChg chg="mod">
          <ac:chgData name="Alice Chantal Baldini" userId="3fa7c476-0e78-4db3-847d-4d301434060e" providerId="ADAL" clId="{E1FA6547-1C7E-41EB-8EFB-8280B60041EF}" dt="2022-04-21T15:09:18.135" v="168" actId="255"/>
          <ac:spMkLst>
            <pc:docMk/>
            <pc:sldMk cId="1602085112" sldId="572"/>
            <ac:spMk id="4" creationId="{00000000-0000-0000-0000-000000000000}"/>
          </ac:spMkLst>
        </pc:spChg>
        <pc:spChg chg="mod">
          <ac:chgData name="Alice Chantal Baldini" userId="3fa7c476-0e78-4db3-847d-4d301434060e" providerId="ADAL" clId="{E1FA6547-1C7E-41EB-8EFB-8280B60041EF}" dt="2022-04-21T15:10:00.105" v="192" actId="1035"/>
          <ac:spMkLst>
            <pc:docMk/>
            <pc:sldMk cId="1602085112" sldId="572"/>
            <ac:spMk id="6" creationId="{1AE63553-C7BD-47EA-8726-589AB0D4447C}"/>
          </ac:spMkLst>
        </pc:spChg>
      </pc:sldChg>
      <pc:sldChg chg="modSp mod">
        <pc:chgData name="Alice Chantal Baldini" userId="3fa7c476-0e78-4db3-847d-4d301434060e" providerId="ADAL" clId="{E1FA6547-1C7E-41EB-8EFB-8280B60041EF}" dt="2022-04-21T15:10:13.629" v="201" actId="1036"/>
        <pc:sldMkLst>
          <pc:docMk/>
          <pc:sldMk cId="2488345396" sldId="573"/>
        </pc:sldMkLst>
        <pc:spChg chg="mod">
          <ac:chgData name="Alice Chantal Baldini" userId="3fa7c476-0e78-4db3-847d-4d301434060e" providerId="ADAL" clId="{E1FA6547-1C7E-41EB-8EFB-8280B60041EF}" dt="2022-04-21T15:09:23.932" v="170" actId="255"/>
          <ac:spMkLst>
            <pc:docMk/>
            <pc:sldMk cId="2488345396" sldId="573"/>
            <ac:spMk id="4" creationId="{00000000-0000-0000-0000-000000000000}"/>
          </ac:spMkLst>
        </pc:spChg>
        <pc:spChg chg="mod">
          <ac:chgData name="Alice Chantal Baldini" userId="3fa7c476-0e78-4db3-847d-4d301434060e" providerId="ADAL" clId="{E1FA6547-1C7E-41EB-8EFB-8280B60041EF}" dt="2022-04-21T15:10:13.629" v="201" actId="1036"/>
          <ac:spMkLst>
            <pc:docMk/>
            <pc:sldMk cId="2488345396" sldId="573"/>
            <ac:spMk id="6" creationId="{1AE63553-C7BD-47EA-8726-589AB0D4447C}"/>
          </ac:spMkLst>
        </pc:spChg>
      </pc:sldChg>
      <pc:sldChg chg="add del">
        <pc:chgData name="Alice Chantal Baldini" userId="3fa7c476-0e78-4db3-847d-4d301434060e" providerId="ADAL" clId="{E1FA6547-1C7E-41EB-8EFB-8280B60041EF}" dt="2022-04-21T12:02:16.212" v="3" actId="47"/>
        <pc:sldMkLst>
          <pc:docMk/>
          <pc:sldMk cId="2594421417" sldId="633"/>
        </pc:sldMkLst>
      </pc:sldChg>
      <pc:sldChg chg="add del">
        <pc:chgData name="Alice Chantal Baldini" userId="3fa7c476-0e78-4db3-847d-4d301434060e" providerId="ADAL" clId="{E1FA6547-1C7E-41EB-8EFB-8280B60041EF}" dt="2022-04-21T12:04:12.365" v="12" actId="2696"/>
        <pc:sldMkLst>
          <pc:docMk/>
          <pc:sldMk cId="1032668470" sldId="634"/>
        </pc:sldMkLst>
      </pc:sldChg>
      <pc:sldChg chg="modSp add mod">
        <pc:chgData name="Alice Chantal Baldini" userId="3fa7c476-0e78-4db3-847d-4d301434060e" providerId="ADAL" clId="{E1FA6547-1C7E-41EB-8EFB-8280B60041EF}" dt="2022-04-21T22:37:53.175" v="555" actId="6549"/>
        <pc:sldMkLst>
          <pc:docMk/>
          <pc:sldMk cId="109075913" sldId="642"/>
        </pc:sldMkLst>
        <pc:spChg chg="mod">
          <ac:chgData name="Alice Chantal Baldini" userId="3fa7c476-0e78-4db3-847d-4d301434060e" providerId="ADAL" clId="{E1FA6547-1C7E-41EB-8EFB-8280B60041EF}" dt="2022-04-21T22:37:53.175" v="555" actId="6549"/>
          <ac:spMkLst>
            <pc:docMk/>
            <pc:sldMk cId="109075913" sldId="642"/>
            <ac:spMk id="17410" creationId="{00000000-0000-0000-0000-000000000000}"/>
          </ac:spMkLst>
        </pc:spChg>
      </pc:sldChg>
      <pc:sldChg chg="add">
        <pc:chgData name="Alice Chantal Baldini" userId="3fa7c476-0e78-4db3-847d-4d301434060e" providerId="ADAL" clId="{E1FA6547-1C7E-41EB-8EFB-8280B60041EF}" dt="2022-04-21T13:00:00.592" v="36"/>
        <pc:sldMkLst>
          <pc:docMk/>
          <pc:sldMk cId="3411783714" sldId="643"/>
        </pc:sldMkLst>
      </pc:sldChg>
      <pc:sldChg chg="add">
        <pc:chgData name="Alice Chantal Baldini" userId="3fa7c476-0e78-4db3-847d-4d301434060e" providerId="ADAL" clId="{E1FA6547-1C7E-41EB-8EFB-8280B60041EF}" dt="2022-04-21T13:00:00.592" v="36"/>
        <pc:sldMkLst>
          <pc:docMk/>
          <pc:sldMk cId="26221466" sldId="644"/>
        </pc:sldMkLst>
      </pc:sldChg>
      <pc:sldChg chg="add del">
        <pc:chgData name="Alice Chantal Baldini" userId="3fa7c476-0e78-4db3-847d-4d301434060e" providerId="ADAL" clId="{E1FA6547-1C7E-41EB-8EFB-8280B60041EF}" dt="2022-04-21T12:12:33.015" v="19" actId="2696"/>
        <pc:sldMkLst>
          <pc:docMk/>
          <pc:sldMk cId="3522381035" sldId="653"/>
        </pc:sldMkLst>
      </pc:sldChg>
      <pc:sldChg chg="add del">
        <pc:chgData name="Alice Chantal Baldini" userId="3fa7c476-0e78-4db3-847d-4d301434060e" providerId="ADAL" clId="{E1FA6547-1C7E-41EB-8EFB-8280B60041EF}" dt="2022-04-21T12:57:42.335" v="34" actId="2696"/>
        <pc:sldMkLst>
          <pc:docMk/>
          <pc:sldMk cId="1875533518" sldId="654"/>
        </pc:sldMkLst>
      </pc:sldChg>
      <pc:sldChg chg="add">
        <pc:chgData name="Alice Chantal Baldini" userId="3fa7c476-0e78-4db3-847d-4d301434060e" providerId="ADAL" clId="{E1FA6547-1C7E-41EB-8EFB-8280B60041EF}" dt="2022-04-21T12:57:43.841" v="35"/>
        <pc:sldMkLst>
          <pc:docMk/>
          <pc:sldMk cId="2783618660" sldId="654"/>
        </pc:sldMkLst>
      </pc:sldChg>
      <pc:sldChg chg="add del">
        <pc:chgData name="Alice Chantal Baldini" userId="3fa7c476-0e78-4db3-847d-4d301434060e" providerId="ADAL" clId="{E1FA6547-1C7E-41EB-8EFB-8280B60041EF}" dt="2022-04-21T12:09:36.912" v="14" actId="2696"/>
        <pc:sldMkLst>
          <pc:docMk/>
          <pc:sldMk cId="81919112" sldId="666"/>
        </pc:sldMkLst>
      </pc:sldChg>
      <pc:sldChg chg="add del">
        <pc:chgData name="Alice Chantal Baldini" userId="3fa7c476-0e78-4db3-847d-4d301434060e" providerId="ADAL" clId="{E1FA6547-1C7E-41EB-8EFB-8280B60041EF}" dt="2022-04-21T12:12:33.015" v="19" actId="2696"/>
        <pc:sldMkLst>
          <pc:docMk/>
          <pc:sldMk cId="2729967842" sldId="667"/>
        </pc:sldMkLst>
      </pc:sldChg>
      <pc:sldChg chg="add del">
        <pc:chgData name="Alice Chantal Baldini" userId="3fa7c476-0e78-4db3-847d-4d301434060e" providerId="ADAL" clId="{E1FA6547-1C7E-41EB-8EFB-8280B60041EF}" dt="2022-04-21T12:57:42.335" v="34" actId="2696"/>
        <pc:sldMkLst>
          <pc:docMk/>
          <pc:sldMk cId="1636068200" sldId="670"/>
        </pc:sldMkLst>
      </pc:sldChg>
      <pc:sldChg chg="add">
        <pc:chgData name="Alice Chantal Baldini" userId="3fa7c476-0e78-4db3-847d-4d301434060e" providerId="ADAL" clId="{E1FA6547-1C7E-41EB-8EFB-8280B60041EF}" dt="2022-04-21T12:57:43.841" v="35"/>
        <pc:sldMkLst>
          <pc:docMk/>
          <pc:sldMk cId="3050800825" sldId="670"/>
        </pc:sldMkLst>
      </pc:sldChg>
      <pc:sldChg chg="add del">
        <pc:chgData name="Alice Chantal Baldini" userId="3fa7c476-0e78-4db3-847d-4d301434060e" providerId="ADAL" clId="{E1FA6547-1C7E-41EB-8EFB-8280B60041EF}" dt="2022-04-21T12:15:14.091" v="20" actId="2696"/>
        <pc:sldMkLst>
          <pc:docMk/>
          <pc:sldMk cId="223217396" sldId="672"/>
        </pc:sldMkLst>
      </pc:sldChg>
      <pc:sldChg chg="add del">
        <pc:chgData name="Alice Chantal Baldini" userId="3fa7c476-0e78-4db3-847d-4d301434060e" providerId="ADAL" clId="{E1FA6547-1C7E-41EB-8EFB-8280B60041EF}" dt="2022-04-21T12:12:14.749" v="18" actId="2696"/>
        <pc:sldMkLst>
          <pc:docMk/>
          <pc:sldMk cId="540399112" sldId="673"/>
        </pc:sldMkLst>
      </pc:sldChg>
      <pc:sldChg chg="add del">
        <pc:chgData name="Alice Chantal Baldini" userId="3fa7c476-0e78-4db3-847d-4d301434060e" providerId="ADAL" clId="{E1FA6547-1C7E-41EB-8EFB-8280B60041EF}" dt="2022-04-21T12:12:10.741" v="17" actId="2696"/>
        <pc:sldMkLst>
          <pc:docMk/>
          <pc:sldMk cId="542876568" sldId="678"/>
        </pc:sldMkLst>
      </pc:sldChg>
      <pc:sldChg chg="add del">
        <pc:chgData name="Alice Chantal Baldini" userId="3fa7c476-0e78-4db3-847d-4d301434060e" providerId="ADAL" clId="{E1FA6547-1C7E-41EB-8EFB-8280B60041EF}" dt="2022-04-21T12:20:26.622" v="23" actId="2696"/>
        <pc:sldMkLst>
          <pc:docMk/>
          <pc:sldMk cId="3006287608" sldId="681"/>
        </pc:sldMkLst>
      </pc:sldChg>
      <pc:sldChg chg="add del">
        <pc:chgData name="Alice Chantal Baldini" userId="3fa7c476-0e78-4db3-847d-4d301434060e" providerId="ADAL" clId="{E1FA6547-1C7E-41EB-8EFB-8280B60041EF}" dt="2022-04-21T12:10:03.148" v="15" actId="2696"/>
        <pc:sldMkLst>
          <pc:docMk/>
          <pc:sldMk cId="1451816351" sldId="694"/>
        </pc:sldMkLst>
      </pc:sldChg>
      <pc:sldChg chg="add del">
        <pc:chgData name="Alice Chantal Baldini" userId="3fa7c476-0e78-4db3-847d-4d301434060e" providerId="ADAL" clId="{E1FA6547-1C7E-41EB-8EFB-8280B60041EF}" dt="2022-04-21T12:08:47.244" v="13" actId="2696"/>
        <pc:sldMkLst>
          <pc:docMk/>
          <pc:sldMk cId="1561444974" sldId="695"/>
        </pc:sldMkLst>
      </pc:sldChg>
      <pc:sldChg chg="add del">
        <pc:chgData name="Alice Chantal Baldini" userId="3fa7c476-0e78-4db3-847d-4d301434060e" providerId="ADAL" clId="{E1FA6547-1C7E-41EB-8EFB-8280B60041EF}" dt="2022-04-21T12:11:43.079" v="16" actId="2696"/>
        <pc:sldMkLst>
          <pc:docMk/>
          <pc:sldMk cId="2777880967" sldId="697"/>
        </pc:sldMkLst>
      </pc:sldChg>
      <pc:sldChg chg="add del">
        <pc:chgData name="Alice Chantal Baldini" userId="3fa7c476-0e78-4db3-847d-4d301434060e" providerId="ADAL" clId="{E1FA6547-1C7E-41EB-8EFB-8280B60041EF}" dt="2022-04-21T12:20:39.686" v="24" actId="2696"/>
        <pc:sldMkLst>
          <pc:docMk/>
          <pc:sldMk cId="1384218775" sldId="698"/>
        </pc:sldMkLst>
      </pc:sldChg>
      <pc:sldChg chg="add del">
        <pc:chgData name="Alice Chantal Baldini" userId="3fa7c476-0e78-4db3-847d-4d301434060e" providerId="ADAL" clId="{E1FA6547-1C7E-41EB-8EFB-8280B60041EF}" dt="2022-04-21T12:23:04.233" v="26" actId="2696"/>
        <pc:sldMkLst>
          <pc:docMk/>
          <pc:sldMk cId="2881255850" sldId="698"/>
        </pc:sldMkLst>
      </pc:sldChg>
      <pc:sldChg chg="add del">
        <pc:chgData name="Alice Chantal Baldini" userId="3fa7c476-0e78-4db3-847d-4d301434060e" providerId="ADAL" clId="{E1FA6547-1C7E-41EB-8EFB-8280B60041EF}" dt="2022-04-21T11:54:13.597" v="1" actId="2696"/>
        <pc:sldMkLst>
          <pc:docMk/>
          <pc:sldMk cId="311724058" sldId="702"/>
        </pc:sldMkLst>
      </pc:sldChg>
      <pc:sldChg chg="add">
        <pc:chgData name="Alice Chantal Baldini" userId="3fa7c476-0e78-4db3-847d-4d301434060e" providerId="ADAL" clId="{E1FA6547-1C7E-41EB-8EFB-8280B60041EF}" dt="2022-04-21T12:57:43.841" v="35"/>
        <pc:sldMkLst>
          <pc:docMk/>
          <pc:sldMk cId="1175343916" sldId="713"/>
        </pc:sldMkLst>
      </pc:sldChg>
      <pc:sldChg chg="add del">
        <pc:chgData name="Alice Chantal Baldini" userId="3fa7c476-0e78-4db3-847d-4d301434060e" providerId="ADAL" clId="{E1FA6547-1C7E-41EB-8EFB-8280B60041EF}" dt="2022-04-21T12:57:42.335" v="34" actId="2696"/>
        <pc:sldMkLst>
          <pc:docMk/>
          <pc:sldMk cId="1444935616" sldId="713"/>
        </pc:sldMkLst>
      </pc:sldChg>
      <pc:sldChg chg="add">
        <pc:chgData name="Alice Chantal Baldini" userId="3fa7c476-0e78-4db3-847d-4d301434060e" providerId="ADAL" clId="{E1FA6547-1C7E-41EB-8EFB-8280B60041EF}" dt="2022-04-21T13:00:06.348" v="38"/>
        <pc:sldMkLst>
          <pc:docMk/>
          <pc:sldMk cId="484370801" sldId="758"/>
        </pc:sldMkLst>
      </pc:sldChg>
      <pc:sldChg chg="add del">
        <pc:chgData name="Alice Chantal Baldini" userId="3fa7c476-0e78-4db3-847d-4d301434060e" providerId="ADAL" clId="{E1FA6547-1C7E-41EB-8EFB-8280B60041EF}" dt="2022-04-21T13:00:03.696" v="37" actId="2696"/>
        <pc:sldMkLst>
          <pc:docMk/>
          <pc:sldMk cId="1267563337" sldId="758"/>
        </pc:sldMkLst>
      </pc:sldChg>
      <pc:sldChg chg="add">
        <pc:chgData name="Alice Chantal Baldini" userId="3fa7c476-0e78-4db3-847d-4d301434060e" providerId="ADAL" clId="{E1FA6547-1C7E-41EB-8EFB-8280B60041EF}" dt="2022-04-21T16:47:44.449" v="238"/>
        <pc:sldMkLst>
          <pc:docMk/>
          <pc:sldMk cId="270596043" sldId="776"/>
        </pc:sldMkLst>
      </pc:sldChg>
      <pc:sldChg chg="add del">
        <pc:chgData name="Alice Chantal Baldini" userId="3fa7c476-0e78-4db3-847d-4d301434060e" providerId="ADAL" clId="{E1FA6547-1C7E-41EB-8EFB-8280B60041EF}" dt="2022-04-21T16:47:36.973" v="237" actId="2696"/>
        <pc:sldMkLst>
          <pc:docMk/>
          <pc:sldMk cId="2970260281" sldId="776"/>
        </pc:sldMkLst>
      </pc:sldChg>
      <pc:sldChg chg="delSp modSp mod">
        <pc:chgData name="Alice Chantal Baldini" userId="3fa7c476-0e78-4db3-847d-4d301434060e" providerId="ADAL" clId="{E1FA6547-1C7E-41EB-8EFB-8280B60041EF}" dt="2022-04-21T23:10:29.087" v="557" actId="108"/>
        <pc:sldMkLst>
          <pc:docMk/>
          <pc:sldMk cId="4129133506" sldId="802"/>
        </pc:sldMkLst>
        <pc:spChg chg="mod">
          <ac:chgData name="Alice Chantal Baldini" userId="3fa7c476-0e78-4db3-847d-4d301434060e" providerId="ADAL" clId="{E1FA6547-1C7E-41EB-8EFB-8280B60041EF}" dt="2022-04-21T23:10:29.087" v="557" actId="108"/>
          <ac:spMkLst>
            <pc:docMk/>
            <pc:sldMk cId="4129133506" sldId="802"/>
            <ac:spMk id="4" creationId="{00000000-0000-0000-0000-000000000000}"/>
          </ac:spMkLst>
        </pc:spChg>
        <pc:spChg chg="del">
          <ac:chgData name="Alice Chantal Baldini" userId="3fa7c476-0e78-4db3-847d-4d301434060e" providerId="ADAL" clId="{E1FA6547-1C7E-41EB-8EFB-8280B60041EF}" dt="2022-04-21T15:06:16.711" v="142" actId="478"/>
          <ac:spMkLst>
            <pc:docMk/>
            <pc:sldMk cId="4129133506" sldId="802"/>
            <ac:spMk id="6" creationId="{1AE63553-C7BD-47EA-8726-589AB0D4447C}"/>
          </ac:spMkLst>
        </pc:spChg>
      </pc:sldChg>
      <pc:sldChg chg="modSp mod">
        <pc:chgData name="Alice Chantal Baldini" userId="3fa7c476-0e78-4db3-847d-4d301434060e" providerId="ADAL" clId="{E1FA6547-1C7E-41EB-8EFB-8280B60041EF}" dt="2022-04-21T16:19:26.329" v="212" actId="20577"/>
        <pc:sldMkLst>
          <pc:docMk/>
          <pc:sldMk cId="3756081106" sldId="806"/>
        </pc:sldMkLst>
        <pc:spChg chg="mod">
          <ac:chgData name="Alice Chantal Baldini" userId="3fa7c476-0e78-4db3-847d-4d301434060e" providerId="ADAL" clId="{E1FA6547-1C7E-41EB-8EFB-8280B60041EF}" dt="2022-04-21T16:19:26.329" v="212" actId="20577"/>
          <ac:spMkLst>
            <pc:docMk/>
            <pc:sldMk cId="3756081106" sldId="806"/>
            <ac:spMk id="7" creationId="{00000000-0000-0000-0000-000000000000}"/>
          </ac:spMkLst>
        </pc:spChg>
      </pc:sldChg>
      <pc:sldChg chg="modSp add mod">
        <pc:chgData name="Alice Chantal Baldini" userId="3fa7c476-0e78-4db3-847d-4d301434060e" providerId="ADAL" clId="{E1FA6547-1C7E-41EB-8EFB-8280B60041EF}" dt="2022-04-21T16:35:31.160" v="228" actId="6549"/>
        <pc:sldMkLst>
          <pc:docMk/>
          <pc:sldMk cId="1349599109" sldId="830"/>
        </pc:sldMkLst>
        <pc:spChg chg="mod">
          <ac:chgData name="Alice Chantal Baldini" userId="3fa7c476-0e78-4db3-847d-4d301434060e" providerId="ADAL" clId="{E1FA6547-1C7E-41EB-8EFB-8280B60041EF}" dt="2022-04-21T16:35:31.160" v="228" actId="6549"/>
          <ac:spMkLst>
            <pc:docMk/>
            <pc:sldMk cId="1349599109" sldId="830"/>
            <ac:spMk id="4" creationId="{00000000-0000-0000-0000-000000000000}"/>
          </ac:spMkLst>
        </pc:spChg>
      </pc:sldChg>
      <pc:sldChg chg="add del">
        <pc:chgData name="Alice Chantal Baldini" userId="3fa7c476-0e78-4db3-847d-4d301434060e" providerId="ADAL" clId="{E1FA6547-1C7E-41EB-8EFB-8280B60041EF}" dt="2022-04-21T12:02:42.068" v="4" actId="2696"/>
        <pc:sldMkLst>
          <pc:docMk/>
          <pc:sldMk cId="3698003882" sldId="830"/>
        </pc:sldMkLst>
      </pc:sldChg>
      <pc:sldChg chg="add del">
        <pc:chgData name="Alice Chantal Baldini" userId="3fa7c476-0e78-4db3-847d-4d301434060e" providerId="ADAL" clId="{E1FA6547-1C7E-41EB-8EFB-8280B60041EF}" dt="2022-04-21T12:03:33.852" v="9" actId="2696"/>
        <pc:sldMkLst>
          <pc:docMk/>
          <pc:sldMk cId="2175897393" sldId="831"/>
        </pc:sldMkLst>
      </pc:sldChg>
      <pc:sldChg chg="modSp add mod">
        <pc:chgData name="Alice Chantal Baldini" userId="3fa7c476-0e78-4db3-847d-4d301434060e" providerId="ADAL" clId="{E1FA6547-1C7E-41EB-8EFB-8280B60041EF}" dt="2022-04-21T16:35:40.248" v="231" actId="6549"/>
        <pc:sldMkLst>
          <pc:docMk/>
          <pc:sldMk cId="3501275365" sldId="831"/>
        </pc:sldMkLst>
        <pc:spChg chg="mod">
          <ac:chgData name="Alice Chantal Baldini" userId="3fa7c476-0e78-4db3-847d-4d301434060e" providerId="ADAL" clId="{E1FA6547-1C7E-41EB-8EFB-8280B60041EF}" dt="2022-04-21T16:35:40.248" v="231" actId="6549"/>
          <ac:spMkLst>
            <pc:docMk/>
            <pc:sldMk cId="3501275365" sldId="831"/>
            <ac:spMk id="4" creationId="{00000000-0000-0000-0000-000000000000}"/>
          </ac:spMkLst>
        </pc:spChg>
      </pc:sldChg>
      <pc:sldChg chg="add del">
        <pc:chgData name="Alice Chantal Baldini" userId="3fa7c476-0e78-4db3-847d-4d301434060e" providerId="ADAL" clId="{E1FA6547-1C7E-41EB-8EFB-8280B60041EF}" dt="2022-04-21T12:03:46.046" v="10" actId="2696"/>
        <pc:sldMkLst>
          <pc:docMk/>
          <pc:sldMk cId="1900147699" sldId="832"/>
        </pc:sldMkLst>
      </pc:sldChg>
      <pc:sldChg chg="modSp add mod">
        <pc:chgData name="Alice Chantal Baldini" userId="3fa7c476-0e78-4db3-847d-4d301434060e" providerId="ADAL" clId="{E1FA6547-1C7E-41EB-8EFB-8280B60041EF}" dt="2022-04-21T16:35:47.038" v="233" actId="6549"/>
        <pc:sldMkLst>
          <pc:docMk/>
          <pc:sldMk cId="3234528906" sldId="832"/>
        </pc:sldMkLst>
        <pc:spChg chg="mod">
          <ac:chgData name="Alice Chantal Baldini" userId="3fa7c476-0e78-4db3-847d-4d301434060e" providerId="ADAL" clId="{E1FA6547-1C7E-41EB-8EFB-8280B60041EF}" dt="2022-04-21T16:35:47.038" v="233" actId="6549"/>
          <ac:spMkLst>
            <pc:docMk/>
            <pc:sldMk cId="3234528906" sldId="832"/>
            <ac:spMk id="4" creationId="{00000000-0000-0000-0000-000000000000}"/>
          </ac:spMkLst>
        </pc:spChg>
      </pc:sldChg>
      <pc:sldChg chg="add del">
        <pc:chgData name="Alice Chantal Baldini" userId="3fa7c476-0e78-4db3-847d-4d301434060e" providerId="ADAL" clId="{E1FA6547-1C7E-41EB-8EFB-8280B60041EF}" dt="2022-04-21T12:03:55.186" v="11" actId="2696"/>
        <pc:sldMkLst>
          <pc:docMk/>
          <pc:sldMk cId="865715429" sldId="833"/>
        </pc:sldMkLst>
      </pc:sldChg>
      <pc:sldChg chg="modSp add mod">
        <pc:chgData name="Alice Chantal Baldini" userId="3fa7c476-0e78-4db3-847d-4d301434060e" providerId="ADAL" clId="{E1FA6547-1C7E-41EB-8EFB-8280B60041EF}" dt="2022-04-21T16:35:54.867" v="234" actId="6549"/>
        <pc:sldMkLst>
          <pc:docMk/>
          <pc:sldMk cId="3432346111" sldId="833"/>
        </pc:sldMkLst>
        <pc:spChg chg="mod">
          <ac:chgData name="Alice Chantal Baldini" userId="3fa7c476-0e78-4db3-847d-4d301434060e" providerId="ADAL" clId="{E1FA6547-1C7E-41EB-8EFB-8280B60041EF}" dt="2022-04-21T16:35:54.867" v="234" actId="6549"/>
          <ac:spMkLst>
            <pc:docMk/>
            <pc:sldMk cId="3432346111" sldId="833"/>
            <ac:spMk id="4" creationId="{00000000-0000-0000-0000-000000000000}"/>
          </ac:spMkLst>
        </pc:spChg>
      </pc:sldChg>
      <pc:sldChg chg="add">
        <pc:chgData name="Alice Chantal Baldini" userId="3fa7c476-0e78-4db3-847d-4d301434060e" providerId="ADAL" clId="{E1FA6547-1C7E-41EB-8EFB-8280B60041EF}" dt="2022-04-21T16:34:48.363" v="217"/>
        <pc:sldMkLst>
          <pc:docMk/>
          <pc:sldMk cId="2269089964" sldId="834"/>
        </pc:sldMkLst>
      </pc:sldChg>
      <pc:sldChg chg="new del">
        <pc:chgData name="Alice Chantal Baldini" userId="3fa7c476-0e78-4db3-847d-4d301434060e" providerId="ADAL" clId="{E1FA6547-1C7E-41EB-8EFB-8280B60041EF}" dt="2022-04-21T21:20:35.383" v="283" actId="680"/>
        <pc:sldMkLst>
          <pc:docMk/>
          <pc:sldMk cId="2511718054" sldId="835"/>
        </pc:sldMkLst>
      </pc:sldChg>
    </pc:docChg>
  </pc:docChgLst>
  <pc:docChgLst>
    <pc:chgData name="Alice Chantal Baldini" userId="3fa7c476-0e78-4db3-847d-4d301434060e" providerId="ADAL" clId="{5AB99487-3C86-49A3-9A84-4E5E77C0C0BC}"/>
    <pc:docChg chg="undo redo custSel addSld delSld modSld sldOrd">
      <pc:chgData name="Alice Chantal Baldini" userId="3fa7c476-0e78-4db3-847d-4d301434060e" providerId="ADAL" clId="{5AB99487-3C86-49A3-9A84-4E5E77C0C0BC}" dt="2021-05-07T08:41:52.072" v="4649" actId="1038"/>
      <pc:docMkLst>
        <pc:docMk/>
      </pc:docMkLst>
      <pc:sldChg chg="modSp mod">
        <pc:chgData name="Alice Chantal Baldini" userId="3fa7c476-0e78-4db3-847d-4d301434060e" providerId="ADAL" clId="{5AB99487-3C86-49A3-9A84-4E5E77C0C0BC}" dt="2021-05-06T08:04:27.078" v="0" actId="13926"/>
        <pc:sldMkLst>
          <pc:docMk/>
          <pc:sldMk cId="3273947769" sldId="460"/>
        </pc:sldMkLst>
        <pc:spChg chg="mod">
          <ac:chgData name="Alice Chantal Baldini" userId="3fa7c476-0e78-4db3-847d-4d301434060e" providerId="ADAL" clId="{5AB99487-3C86-49A3-9A84-4E5E77C0C0BC}" dt="2021-05-06T08:04:27.078" v="0" actId="13926"/>
          <ac:spMkLst>
            <pc:docMk/>
            <pc:sldMk cId="3273947769" sldId="460"/>
            <ac:spMk id="8" creationId="{87C119D8-6948-41B0-89D4-F18B3315E84B}"/>
          </ac:spMkLst>
        </pc:spChg>
      </pc:sldChg>
      <pc:sldChg chg="modSp mod">
        <pc:chgData name="Alice Chantal Baldini" userId="3fa7c476-0e78-4db3-847d-4d301434060e" providerId="ADAL" clId="{5AB99487-3C86-49A3-9A84-4E5E77C0C0BC}" dt="2021-05-06T13:22:16.289" v="1594" actId="113"/>
        <pc:sldMkLst>
          <pc:docMk/>
          <pc:sldMk cId="1811853259" sldId="464"/>
        </pc:sldMkLst>
        <pc:spChg chg="mod">
          <ac:chgData name="Alice Chantal Baldini" userId="3fa7c476-0e78-4db3-847d-4d301434060e" providerId="ADAL" clId="{5AB99487-3C86-49A3-9A84-4E5E77C0C0BC}" dt="2021-05-06T13:22:16.289" v="1594" actId="113"/>
          <ac:spMkLst>
            <pc:docMk/>
            <pc:sldMk cId="1811853259" sldId="464"/>
            <ac:spMk id="17411" creationId="{00000000-0000-0000-0000-000000000000}"/>
          </ac:spMkLst>
        </pc:spChg>
      </pc:sldChg>
      <pc:sldChg chg="modSp mod">
        <pc:chgData name="Alice Chantal Baldini" userId="3fa7c476-0e78-4db3-847d-4d301434060e" providerId="ADAL" clId="{5AB99487-3C86-49A3-9A84-4E5E77C0C0BC}" dt="2021-05-06T15:24:35.095" v="2726" actId="20577"/>
        <pc:sldMkLst>
          <pc:docMk/>
          <pc:sldMk cId="3910000252" sldId="465"/>
        </pc:sldMkLst>
        <pc:spChg chg="mod">
          <ac:chgData name="Alice Chantal Baldini" userId="3fa7c476-0e78-4db3-847d-4d301434060e" providerId="ADAL" clId="{5AB99487-3C86-49A3-9A84-4E5E77C0C0BC}" dt="2021-05-06T15:24:35.095" v="2726" actId="20577"/>
          <ac:spMkLst>
            <pc:docMk/>
            <pc:sldMk cId="3910000252" sldId="465"/>
            <ac:spMk id="10" creationId="{8437BBAA-B2FF-4653-A1BD-2AA77A0E3B91}"/>
          </ac:spMkLst>
        </pc:spChg>
        <pc:spChg chg="mod">
          <ac:chgData name="Alice Chantal Baldini" userId="3fa7c476-0e78-4db3-847d-4d301434060e" providerId="ADAL" clId="{5AB99487-3C86-49A3-9A84-4E5E77C0C0BC}" dt="2021-05-06T15:19:42.881" v="2661" actId="255"/>
          <ac:spMkLst>
            <pc:docMk/>
            <pc:sldMk cId="3910000252" sldId="465"/>
            <ac:spMk id="18438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19:42.881" v="2661" actId="255"/>
          <ac:spMkLst>
            <pc:docMk/>
            <pc:sldMk cId="3910000252" sldId="465"/>
            <ac:spMk id="18440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19:42.881" v="2661" actId="255"/>
          <ac:spMkLst>
            <pc:docMk/>
            <pc:sldMk cId="3910000252" sldId="465"/>
            <ac:spMk id="18441" creationId="{00000000-0000-0000-0000-000000000000}"/>
          </ac:spMkLst>
        </pc:spChg>
      </pc:sldChg>
      <pc:sldChg chg="addSp delSp modSp mod">
        <pc:chgData name="Alice Chantal Baldini" userId="3fa7c476-0e78-4db3-847d-4d301434060e" providerId="ADAL" clId="{5AB99487-3C86-49A3-9A84-4E5E77C0C0BC}" dt="2021-05-06T15:27:00.265" v="2759" actId="115"/>
        <pc:sldMkLst>
          <pc:docMk/>
          <pc:sldMk cId="1795563765" sldId="466"/>
        </pc:sldMkLst>
        <pc:spChg chg="del">
          <ac:chgData name="Alice Chantal Baldini" userId="3fa7c476-0e78-4db3-847d-4d301434060e" providerId="ADAL" clId="{5AB99487-3C86-49A3-9A84-4E5E77C0C0BC}" dt="2021-05-06T15:19:54.279" v="2662" actId="478"/>
          <ac:spMkLst>
            <pc:docMk/>
            <pc:sldMk cId="1795563765" sldId="466"/>
            <ac:spMk id="13" creationId="{BB3B1FEB-9FAA-47F7-A62B-D7278E86407A}"/>
          </ac:spMkLst>
        </pc:spChg>
        <pc:spChg chg="del">
          <ac:chgData name="Alice Chantal Baldini" userId="3fa7c476-0e78-4db3-847d-4d301434060e" providerId="ADAL" clId="{5AB99487-3C86-49A3-9A84-4E5E77C0C0BC}" dt="2021-05-06T15:19:54.279" v="2662" actId="478"/>
          <ac:spMkLst>
            <pc:docMk/>
            <pc:sldMk cId="1795563765" sldId="466"/>
            <ac:spMk id="14" creationId="{495AC7DA-E1BD-4CF1-8C86-CEAC95D65A05}"/>
          </ac:spMkLst>
        </pc:spChg>
        <pc:spChg chg="del">
          <ac:chgData name="Alice Chantal Baldini" userId="3fa7c476-0e78-4db3-847d-4d301434060e" providerId="ADAL" clId="{5AB99487-3C86-49A3-9A84-4E5E77C0C0BC}" dt="2021-05-06T15:19:54.279" v="2662" actId="478"/>
          <ac:spMkLst>
            <pc:docMk/>
            <pc:sldMk cId="1795563765" sldId="466"/>
            <ac:spMk id="15" creationId="{17949A5E-0CA4-4591-B346-729B8E8A4125}"/>
          </ac:spMkLst>
        </pc:spChg>
        <pc:spChg chg="del">
          <ac:chgData name="Alice Chantal Baldini" userId="3fa7c476-0e78-4db3-847d-4d301434060e" providerId="ADAL" clId="{5AB99487-3C86-49A3-9A84-4E5E77C0C0BC}" dt="2021-05-06T15:19:54.279" v="2662" actId="478"/>
          <ac:spMkLst>
            <pc:docMk/>
            <pc:sldMk cId="1795563765" sldId="466"/>
            <ac:spMk id="16" creationId="{4664318F-6D98-475C-AB2C-E4D6C9399414}"/>
          </ac:spMkLst>
        </pc:spChg>
        <pc:spChg chg="add mod">
          <ac:chgData name="Alice Chantal Baldini" userId="3fa7c476-0e78-4db3-847d-4d301434060e" providerId="ADAL" clId="{5AB99487-3C86-49A3-9A84-4E5E77C0C0BC}" dt="2021-05-06T15:19:54.556" v="2663"/>
          <ac:spMkLst>
            <pc:docMk/>
            <pc:sldMk cId="1795563765" sldId="466"/>
            <ac:spMk id="17" creationId="{B2E6A008-B134-46BA-BF74-67BDF8375796}"/>
          </ac:spMkLst>
        </pc:spChg>
        <pc:spChg chg="add mod">
          <ac:chgData name="Alice Chantal Baldini" userId="3fa7c476-0e78-4db3-847d-4d301434060e" providerId="ADAL" clId="{5AB99487-3C86-49A3-9A84-4E5E77C0C0BC}" dt="2021-05-06T15:19:54.556" v="2663"/>
          <ac:spMkLst>
            <pc:docMk/>
            <pc:sldMk cId="1795563765" sldId="466"/>
            <ac:spMk id="18" creationId="{C7DC231B-8610-4C25-B3CC-F4DDF65D1822}"/>
          </ac:spMkLst>
        </pc:spChg>
        <pc:spChg chg="add mod">
          <ac:chgData name="Alice Chantal Baldini" userId="3fa7c476-0e78-4db3-847d-4d301434060e" providerId="ADAL" clId="{5AB99487-3C86-49A3-9A84-4E5E77C0C0BC}" dt="2021-05-06T15:19:54.556" v="2663"/>
          <ac:spMkLst>
            <pc:docMk/>
            <pc:sldMk cId="1795563765" sldId="466"/>
            <ac:spMk id="19" creationId="{05AAA0BD-3D2C-4C54-856A-31BC65F7D2A2}"/>
          </ac:spMkLst>
        </pc:spChg>
        <pc:spChg chg="add mod">
          <ac:chgData name="Alice Chantal Baldini" userId="3fa7c476-0e78-4db3-847d-4d301434060e" providerId="ADAL" clId="{5AB99487-3C86-49A3-9A84-4E5E77C0C0BC}" dt="2021-05-06T15:24:27.369" v="2722" actId="20577"/>
          <ac:spMkLst>
            <pc:docMk/>
            <pc:sldMk cId="1795563765" sldId="466"/>
            <ac:spMk id="20" creationId="{A115577D-B8A9-42AF-B757-60E589744B0D}"/>
          </ac:spMkLst>
        </pc:spChg>
        <pc:spChg chg="mod">
          <ac:chgData name="Alice Chantal Baldini" userId="3fa7c476-0e78-4db3-847d-4d301434060e" providerId="ADAL" clId="{5AB99487-3C86-49A3-9A84-4E5E77C0C0BC}" dt="2021-05-06T15:27:00.265" v="2759" actId="115"/>
          <ac:spMkLst>
            <pc:docMk/>
            <pc:sldMk cId="1795563765" sldId="466"/>
            <ac:spMk id="19470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21:21.230" v="2679" actId="207"/>
          <ac:spMkLst>
            <pc:docMk/>
            <pc:sldMk cId="1795563765" sldId="466"/>
            <ac:spMk id="19471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21:21.230" v="2679" actId="207"/>
          <ac:spMkLst>
            <pc:docMk/>
            <pc:sldMk cId="1795563765" sldId="466"/>
            <ac:spMk id="19472" creationId="{00000000-0000-0000-0000-000000000000}"/>
          </ac:spMkLst>
        </pc:spChg>
      </pc:sldChg>
      <pc:sldChg chg="addSp delSp modSp mod">
        <pc:chgData name="Alice Chantal Baldini" userId="3fa7c476-0e78-4db3-847d-4d301434060e" providerId="ADAL" clId="{5AB99487-3C86-49A3-9A84-4E5E77C0C0BC}" dt="2021-05-06T15:26:27.082" v="2757" actId="207"/>
        <pc:sldMkLst>
          <pc:docMk/>
          <pc:sldMk cId="3890438804" sldId="467"/>
        </pc:sldMkLst>
        <pc:spChg chg="del">
          <ac:chgData name="Alice Chantal Baldini" userId="3fa7c476-0e78-4db3-847d-4d301434060e" providerId="ADAL" clId="{5AB99487-3C86-49A3-9A84-4E5E77C0C0BC}" dt="2021-05-06T15:20:00.082" v="2664" actId="478"/>
          <ac:spMkLst>
            <pc:docMk/>
            <pc:sldMk cId="3890438804" sldId="467"/>
            <ac:spMk id="13" creationId="{DB6A8B91-2B5B-4834-9D86-C46284A4B7DC}"/>
          </ac:spMkLst>
        </pc:spChg>
        <pc:spChg chg="add mod">
          <ac:chgData name="Alice Chantal Baldini" userId="3fa7c476-0e78-4db3-847d-4d301434060e" providerId="ADAL" clId="{5AB99487-3C86-49A3-9A84-4E5E77C0C0BC}" dt="2021-05-06T15:20:00.310" v="2665"/>
          <ac:spMkLst>
            <pc:docMk/>
            <pc:sldMk cId="3890438804" sldId="467"/>
            <ac:spMk id="14" creationId="{E2DB8AF7-D9EE-4419-BB00-DEAEE097D94E}"/>
          </ac:spMkLst>
        </pc:spChg>
        <pc:spChg chg="del">
          <ac:chgData name="Alice Chantal Baldini" userId="3fa7c476-0e78-4db3-847d-4d301434060e" providerId="ADAL" clId="{5AB99487-3C86-49A3-9A84-4E5E77C0C0BC}" dt="2021-05-06T15:20:00.082" v="2664" actId="478"/>
          <ac:spMkLst>
            <pc:docMk/>
            <pc:sldMk cId="3890438804" sldId="467"/>
            <ac:spMk id="15" creationId="{678DC5C2-3B75-4207-ACBA-766A4FDA6434}"/>
          </ac:spMkLst>
        </pc:spChg>
        <pc:spChg chg="del">
          <ac:chgData name="Alice Chantal Baldini" userId="3fa7c476-0e78-4db3-847d-4d301434060e" providerId="ADAL" clId="{5AB99487-3C86-49A3-9A84-4E5E77C0C0BC}" dt="2021-05-06T15:20:00.082" v="2664" actId="478"/>
          <ac:spMkLst>
            <pc:docMk/>
            <pc:sldMk cId="3890438804" sldId="467"/>
            <ac:spMk id="16" creationId="{674644CF-3E30-48D9-9290-021A23901E34}"/>
          </ac:spMkLst>
        </pc:spChg>
        <pc:spChg chg="del">
          <ac:chgData name="Alice Chantal Baldini" userId="3fa7c476-0e78-4db3-847d-4d301434060e" providerId="ADAL" clId="{5AB99487-3C86-49A3-9A84-4E5E77C0C0BC}" dt="2021-05-06T15:20:00.082" v="2664" actId="478"/>
          <ac:spMkLst>
            <pc:docMk/>
            <pc:sldMk cId="3890438804" sldId="467"/>
            <ac:spMk id="17" creationId="{C876592F-474F-4E89-B3AB-D2E9888B7B66}"/>
          </ac:spMkLst>
        </pc:spChg>
        <pc:spChg chg="add mod">
          <ac:chgData name="Alice Chantal Baldini" userId="3fa7c476-0e78-4db3-847d-4d301434060e" providerId="ADAL" clId="{5AB99487-3C86-49A3-9A84-4E5E77C0C0BC}" dt="2021-05-06T15:20:00.310" v="2665"/>
          <ac:spMkLst>
            <pc:docMk/>
            <pc:sldMk cId="3890438804" sldId="467"/>
            <ac:spMk id="18" creationId="{E9B462D9-9477-4E05-BAFE-BD3664CDBEDF}"/>
          </ac:spMkLst>
        </pc:spChg>
        <pc:spChg chg="add mod">
          <ac:chgData name="Alice Chantal Baldini" userId="3fa7c476-0e78-4db3-847d-4d301434060e" providerId="ADAL" clId="{5AB99487-3C86-49A3-9A84-4E5E77C0C0BC}" dt="2021-05-06T15:20:00.310" v="2665"/>
          <ac:spMkLst>
            <pc:docMk/>
            <pc:sldMk cId="3890438804" sldId="467"/>
            <ac:spMk id="19" creationId="{89106593-5E42-4474-8C1F-B068B182243A}"/>
          </ac:spMkLst>
        </pc:spChg>
        <pc:spChg chg="add mod">
          <ac:chgData name="Alice Chantal Baldini" userId="3fa7c476-0e78-4db3-847d-4d301434060e" providerId="ADAL" clId="{5AB99487-3C86-49A3-9A84-4E5E77C0C0BC}" dt="2021-05-06T15:24:39.429" v="2730" actId="20577"/>
          <ac:spMkLst>
            <pc:docMk/>
            <pc:sldMk cId="3890438804" sldId="467"/>
            <ac:spMk id="20" creationId="{E2AB721D-A15C-4CFD-B7C8-616B72BFAC2B}"/>
          </ac:spMkLst>
        </pc:spChg>
        <pc:spChg chg="mod">
          <ac:chgData name="Alice Chantal Baldini" userId="3fa7c476-0e78-4db3-847d-4d301434060e" providerId="ADAL" clId="{5AB99487-3C86-49A3-9A84-4E5E77C0C0BC}" dt="2021-05-06T15:26:27.082" v="2757" actId="207"/>
          <ac:spMkLst>
            <pc:docMk/>
            <pc:sldMk cId="3890438804" sldId="467"/>
            <ac:spMk id="20494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21:29.690" v="2680" actId="207"/>
          <ac:spMkLst>
            <pc:docMk/>
            <pc:sldMk cId="3890438804" sldId="467"/>
            <ac:spMk id="20495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21:29.690" v="2680" actId="207"/>
          <ac:spMkLst>
            <pc:docMk/>
            <pc:sldMk cId="3890438804" sldId="467"/>
            <ac:spMk id="20496" creationId="{00000000-0000-0000-0000-000000000000}"/>
          </ac:spMkLst>
        </pc:spChg>
      </pc:sldChg>
      <pc:sldChg chg="addSp delSp modSp mod">
        <pc:chgData name="Alice Chantal Baldini" userId="3fa7c476-0e78-4db3-847d-4d301434060e" providerId="ADAL" clId="{5AB99487-3C86-49A3-9A84-4E5E77C0C0BC}" dt="2021-05-06T15:29:47.665" v="2842" actId="255"/>
        <pc:sldMkLst>
          <pc:docMk/>
          <pc:sldMk cId="71336912" sldId="468"/>
        </pc:sldMkLst>
        <pc:spChg chg="add mod">
          <ac:chgData name="Alice Chantal Baldini" userId="3fa7c476-0e78-4db3-847d-4d301434060e" providerId="ADAL" clId="{5AB99487-3C86-49A3-9A84-4E5E77C0C0BC}" dt="2021-05-06T15:29:47.665" v="2842" actId="255"/>
          <ac:spMkLst>
            <pc:docMk/>
            <pc:sldMk cId="71336912" sldId="468"/>
            <ac:spMk id="2" creationId="{A6D4FE3A-85BB-4870-9445-708CCB684E2F}"/>
          </ac:spMkLst>
        </pc:spChg>
        <pc:spChg chg="del">
          <ac:chgData name="Alice Chantal Baldini" userId="3fa7c476-0e78-4db3-847d-4d301434060e" providerId="ADAL" clId="{5AB99487-3C86-49A3-9A84-4E5E77C0C0BC}" dt="2021-05-06T15:20:08.246" v="2666" actId="478"/>
          <ac:spMkLst>
            <pc:docMk/>
            <pc:sldMk cId="71336912" sldId="468"/>
            <ac:spMk id="14" creationId="{41B25C90-B2B4-45ED-AF77-049597D21B7B}"/>
          </ac:spMkLst>
        </pc:spChg>
        <pc:spChg chg="add mod">
          <ac:chgData name="Alice Chantal Baldini" userId="3fa7c476-0e78-4db3-847d-4d301434060e" providerId="ADAL" clId="{5AB99487-3C86-49A3-9A84-4E5E77C0C0BC}" dt="2021-05-06T15:20:08.445" v="2667"/>
          <ac:spMkLst>
            <pc:docMk/>
            <pc:sldMk cId="71336912" sldId="468"/>
            <ac:spMk id="15" creationId="{E5FCFEA8-C36D-4010-8C2B-D2DEFC577FE7}"/>
          </ac:spMkLst>
        </pc:spChg>
        <pc:spChg chg="del">
          <ac:chgData name="Alice Chantal Baldini" userId="3fa7c476-0e78-4db3-847d-4d301434060e" providerId="ADAL" clId="{5AB99487-3C86-49A3-9A84-4E5E77C0C0BC}" dt="2021-05-06T15:20:08.246" v="2666" actId="478"/>
          <ac:spMkLst>
            <pc:docMk/>
            <pc:sldMk cId="71336912" sldId="468"/>
            <ac:spMk id="16" creationId="{0A14069A-2576-4368-8A67-55F7D98B034C}"/>
          </ac:spMkLst>
        </pc:spChg>
        <pc:spChg chg="del">
          <ac:chgData name="Alice Chantal Baldini" userId="3fa7c476-0e78-4db3-847d-4d301434060e" providerId="ADAL" clId="{5AB99487-3C86-49A3-9A84-4E5E77C0C0BC}" dt="2021-05-06T15:20:08.246" v="2666" actId="478"/>
          <ac:spMkLst>
            <pc:docMk/>
            <pc:sldMk cId="71336912" sldId="468"/>
            <ac:spMk id="17" creationId="{FAA92CB0-6A99-4AF0-91AC-B080F84352E5}"/>
          </ac:spMkLst>
        </pc:spChg>
        <pc:spChg chg="del">
          <ac:chgData name="Alice Chantal Baldini" userId="3fa7c476-0e78-4db3-847d-4d301434060e" providerId="ADAL" clId="{5AB99487-3C86-49A3-9A84-4E5E77C0C0BC}" dt="2021-05-06T15:20:08.246" v="2666" actId="478"/>
          <ac:spMkLst>
            <pc:docMk/>
            <pc:sldMk cId="71336912" sldId="468"/>
            <ac:spMk id="18" creationId="{13A91F51-EB84-415D-8817-5F44A507A4D8}"/>
          </ac:spMkLst>
        </pc:spChg>
        <pc:spChg chg="add mod">
          <ac:chgData name="Alice Chantal Baldini" userId="3fa7c476-0e78-4db3-847d-4d301434060e" providerId="ADAL" clId="{5AB99487-3C86-49A3-9A84-4E5E77C0C0BC}" dt="2021-05-06T15:20:08.445" v="2667"/>
          <ac:spMkLst>
            <pc:docMk/>
            <pc:sldMk cId="71336912" sldId="468"/>
            <ac:spMk id="19" creationId="{BFCB1FA3-6EE8-4D77-A284-79B140207BCE}"/>
          </ac:spMkLst>
        </pc:spChg>
        <pc:spChg chg="add mod">
          <ac:chgData name="Alice Chantal Baldini" userId="3fa7c476-0e78-4db3-847d-4d301434060e" providerId="ADAL" clId="{5AB99487-3C86-49A3-9A84-4E5E77C0C0BC}" dt="2021-05-06T15:20:08.445" v="2667"/>
          <ac:spMkLst>
            <pc:docMk/>
            <pc:sldMk cId="71336912" sldId="468"/>
            <ac:spMk id="20" creationId="{7E91A448-E91C-4E71-BA22-B7854E9251C5}"/>
          </ac:spMkLst>
        </pc:spChg>
        <pc:spChg chg="add mod">
          <ac:chgData name="Alice Chantal Baldini" userId="3fa7c476-0e78-4db3-847d-4d301434060e" providerId="ADAL" clId="{5AB99487-3C86-49A3-9A84-4E5E77C0C0BC}" dt="2021-05-06T15:24:44.727" v="2734" actId="20577"/>
          <ac:spMkLst>
            <pc:docMk/>
            <pc:sldMk cId="71336912" sldId="468"/>
            <ac:spMk id="21" creationId="{CB665DD9-4E62-47A4-921E-5909954432D8}"/>
          </ac:spMkLst>
        </pc:spChg>
        <pc:spChg chg="mod">
          <ac:chgData name="Alice Chantal Baldini" userId="3fa7c476-0e78-4db3-847d-4d301434060e" providerId="ADAL" clId="{5AB99487-3C86-49A3-9A84-4E5E77C0C0BC}" dt="2021-05-06T15:27:30.063" v="2760" actId="113"/>
          <ac:spMkLst>
            <pc:docMk/>
            <pc:sldMk cId="71336912" sldId="468"/>
            <ac:spMk id="21514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27:30.063" v="2760" actId="113"/>
          <ac:spMkLst>
            <pc:docMk/>
            <pc:sldMk cId="71336912" sldId="468"/>
            <ac:spMk id="21515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27:30.063" v="2760" actId="113"/>
          <ac:spMkLst>
            <pc:docMk/>
            <pc:sldMk cId="71336912" sldId="468"/>
            <ac:spMk id="21516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27:30.063" v="2760" actId="113"/>
          <ac:spMkLst>
            <pc:docMk/>
            <pc:sldMk cId="71336912" sldId="468"/>
            <ac:spMk id="21517" creationId="{00000000-0000-0000-0000-000000000000}"/>
          </ac:spMkLst>
        </pc:spChg>
      </pc:sldChg>
      <pc:sldChg chg="addSp delSp modSp mod">
        <pc:chgData name="Alice Chantal Baldini" userId="3fa7c476-0e78-4db3-847d-4d301434060e" providerId="ADAL" clId="{5AB99487-3C86-49A3-9A84-4E5E77C0C0BC}" dt="2021-05-06T15:37:12.683" v="2977" actId="12788"/>
        <pc:sldMkLst>
          <pc:docMk/>
          <pc:sldMk cId="3551880830" sldId="469"/>
        </pc:sldMkLst>
        <pc:spChg chg="del">
          <ac:chgData name="Alice Chantal Baldini" userId="3fa7c476-0e78-4db3-847d-4d301434060e" providerId="ADAL" clId="{5AB99487-3C86-49A3-9A84-4E5E77C0C0BC}" dt="2021-05-06T15:20:13.166" v="2668" actId="478"/>
          <ac:spMkLst>
            <pc:docMk/>
            <pc:sldMk cId="3551880830" sldId="469"/>
            <ac:spMk id="18" creationId="{FCB889E6-3ABD-49BC-97FF-434B5F1C1F18}"/>
          </ac:spMkLst>
        </pc:spChg>
        <pc:spChg chg="add mod">
          <ac:chgData name="Alice Chantal Baldini" userId="3fa7c476-0e78-4db3-847d-4d301434060e" providerId="ADAL" clId="{5AB99487-3C86-49A3-9A84-4E5E77C0C0BC}" dt="2021-05-06T15:20:13.420" v="2669"/>
          <ac:spMkLst>
            <pc:docMk/>
            <pc:sldMk cId="3551880830" sldId="469"/>
            <ac:spMk id="19" creationId="{4CB6BF52-A222-4100-B69C-1B29D83E6993}"/>
          </ac:spMkLst>
        </pc:spChg>
        <pc:spChg chg="del">
          <ac:chgData name="Alice Chantal Baldini" userId="3fa7c476-0e78-4db3-847d-4d301434060e" providerId="ADAL" clId="{5AB99487-3C86-49A3-9A84-4E5E77C0C0BC}" dt="2021-05-06T15:20:13.166" v="2668" actId="478"/>
          <ac:spMkLst>
            <pc:docMk/>
            <pc:sldMk cId="3551880830" sldId="469"/>
            <ac:spMk id="20" creationId="{638A306A-B07E-4C3C-AB22-1D62B5152FBC}"/>
          </ac:spMkLst>
        </pc:spChg>
        <pc:spChg chg="del">
          <ac:chgData name="Alice Chantal Baldini" userId="3fa7c476-0e78-4db3-847d-4d301434060e" providerId="ADAL" clId="{5AB99487-3C86-49A3-9A84-4E5E77C0C0BC}" dt="2021-05-06T15:20:13.166" v="2668" actId="478"/>
          <ac:spMkLst>
            <pc:docMk/>
            <pc:sldMk cId="3551880830" sldId="469"/>
            <ac:spMk id="21" creationId="{470976CC-9330-410C-B4FC-0F4AEEDFA080}"/>
          </ac:spMkLst>
        </pc:spChg>
        <pc:spChg chg="del">
          <ac:chgData name="Alice Chantal Baldini" userId="3fa7c476-0e78-4db3-847d-4d301434060e" providerId="ADAL" clId="{5AB99487-3C86-49A3-9A84-4E5E77C0C0BC}" dt="2021-05-06T15:20:13.166" v="2668" actId="478"/>
          <ac:spMkLst>
            <pc:docMk/>
            <pc:sldMk cId="3551880830" sldId="469"/>
            <ac:spMk id="22" creationId="{4384859A-2BB9-4A6C-AF4C-9668C9C91929}"/>
          </ac:spMkLst>
        </pc:spChg>
        <pc:spChg chg="mod">
          <ac:chgData name="Alice Chantal Baldini" userId="3fa7c476-0e78-4db3-847d-4d301434060e" providerId="ADAL" clId="{5AB99487-3C86-49A3-9A84-4E5E77C0C0BC}" dt="2021-05-06T15:27:55.510" v="2761" actId="113"/>
          <ac:spMkLst>
            <pc:docMk/>
            <pc:sldMk cId="3551880830" sldId="469"/>
            <ac:spMk id="23" creationId="{E21EBC7D-F8A6-477F-BA38-A4E7C617F7DE}"/>
          </ac:spMkLst>
        </pc:spChg>
        <pc:spChg chg="mod">
          <ac:chgData name="Alice Chantal Baldini" userId="3fa7c476-0e78-4db3-847d-4d301434060e" providerId="ADAL" clId="{5AB99487-3C86-49A3-9A84-4E5E77C0C0BC}" dt="2021-05-06T15:27:55.510" v="2761" actId="113"/>
          <ac:spMkLst>
            <pc:docMk/>
            <pc:sldMk cId="3551880830" sldId="469"/>
            <ac:spMk id="24" creationId="{852506FE-5F38-43DB-93F4-95602E9D3D10}"/>
          </ac:spMkLst>
        </pc:spChg>
        <pc:spChg chg="mod">
          <ac:chgData name="Alice Chantal Baldini" userId="3fa7c476-0e78-4db3-847d-4d301434060e" providerId="ADAL" clId="{5AB99487-3C86-49A3-9A84-4E5E77C0C0BC}" dt="2021-05-06T15:27:55.510" v="2761" actId="113"/>
          <ac:spMkLst>
            <pc:docMk/>
            <pc:sldMk cId="3551880830" sldId="469"/>
            <ac:spMk id="25" creationId="{8E787EB4-1361-4215-B53D-82E7E4B49234}"/>
          </ac:spMkLst>
        </pc:spChg>
        <pc:spChg chg="add mod">
          <ac:chgData name="Alice Chantal Baldini" userId="3fa7c476-0e78-4db3-847d-4d301434060e" providerId="ADAL" clId="{5AB99487-3C86-49A3-9A84-4E5E77C0C0BC}" dt="2021-05-06T15:20:13.420" v="2669"/>
          <ac:spMkLst>
            <pc:docMk/>
            <pc:sldMk cId="3551880830" sldId="469"/>
            <ac:spMk id="26" creationId="{7CB59205-8274-4BB4-A9AF-AFBA99F1DBF4}"/>
          </ac:spMkLst>
        </pc:spChg>
        <pc:spChg chg="add mod">
          <ac:chgData name="Alice Chantal Baldini" userId="3fa7c476-0e78-4db3-847d-4d301434060e" providerId="ADAL" clId="{5AB99487-3C86-49A3-9A84-4E5E77C0C0BC}" dt="2021-05-06T15:20:13.420" v="2669"/>
          <ac:spMkLst>
            <pc:docMk/>
            <pc:sldMk cId="3551880830" sldId="469"/>
            <ac:spMk id="27" creationId="{785BD2D5-3391-4FFD-A4C3-1E48C9B042BC}"/>
          </ac:spMkLst>
        </pc:spChg>
        <pc:spChg chg="add mod">
          <ac:chgData name="Alice Chantal Baldini" userId="3fa7c476-0e78-4db3-847d-4d301434060e" providerId="ADAL" clId="{5AB99487-3C86-49A3-9A84-4E5E77C0C0BC}" dt="2021-05-06T15:24:49.278" v="2738" actId="20577"/>
          <ac:spMkLst>
            <pc:docMk/>
            <pc:sldMk cId="3551880830" sldId="469"/>
            <ac:spMk id="28" creationId="{CACF37BE-EF81-4E36-8A42-E0A0A8D0AF29}"/>
          </ac:spMkLst>
        </pc:spChg>
        <pc:spChg chg="add mod">
          <ac:chgData name="Alice Chantal Baldini" userId="3fa7c476-0e78-4db3-847d-4d301434060e" providerId="ADAL" clId="{5AB99487-3C86-49A3-9A84-4E5E77C0C0BC}" dt="2021-05-06T15:32:19.771" v="2868" actId="113"/>
          <ac:spMkLst>
            <pc:docMk/>
            <pc:sldMk cId="3551880830" sldId="469"/>
            <ac:spMk id="29" creationId="{CCA3D837-7FAE-4FB3-9DC1-150187620B29}"/>
          </ac:spMkLst>
        </pc:spChg>
        <pc:spChg chg="mod">
          <ac:chgData name="Alice Chantal Baldini" userId="3fa7c476-0e78-4db3-847d-4d301434060e" providerId="ADAL" clId="{5AB99487-3C86-49A3-9A84-4E5E77C0C0BC}" dt="2021-05-06T15:27:55.510" v="2761" actId="113"/>
          <ac:spMkLst>
            <pc:docMk/>
            <pc:sldMk cId="3551880830" sldId="469"/>
            <ac:spMk id="22538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37:12.683" v="2977" actId="12788"/>
          <ac:spMkLst>
            <pc:docMk/>
            <pc:sldMk cId="3551880830" sldId="469"/>
            <ac:spMk id="22544" creationId="{00000000-0000-0000-0000-000000000000}"/>
          </ac:spMkLst>
        </pc:spChg>
      </pc:sldChg>
      <pc:sldChg chg="addSp delSp modSp mod">
        <pc:chgData name="Alice Chantal Baldini" userId="3fa7c476-0e78-4db3-847d-4d301434060e" providerId="ADAL" clId="{5AB99487-3C86-49A3-9A84-4E5E77C0C0BC}" dt="2021-05-06T15:37:06.052" v="2976" actId="12788"/>
        <pc:sldMkLst>
          <pc:docMk/>
          <pc:sldMk cId="3911514913" sldId="470"/>
        </pc:sldMkLst>
        <pc:spChg chg="del">
          <ac:chgData name="Alice Chantal Baldini" userId="3fa7c476-0e78-4db3-847d-4d301434060e" providerId="ADAL" clId="{5AB99487-3C86-49A3-9A84-4E5E77C0C0BC}" dt="2021-05-06T15:20:19.134" v="2670" actId="478"/>
          <ac:spMkLst>
            <pc:docMk/>
            <pc:sldMk cId="3911514913" sldId="470"/>
            <ac:spMk id="18" creationId="{D9EB4C8C-3C02-42C3-9C38-13EC5C6FD16D}"/>
          </ac:spMkLst>
        </pc:spChg>
        <pc:spChg chg="add mod">
          <ac:chgData name="Alice Chantal Baldini" userId="3fa7c476-0e78-4db3-847d-4d301434060e" providerId="ADAL" clId="{5AB99487-3C86-49A3-9A84-4E5E77C0C0BC}" dt="2021-05-06T15:20:19.349" v="2671"/>
          <ac:spMkLst>
            <pc:docMk/>
            <pc:sldMk cId="3911514913" sldId="470"/>
            <ac:spMk id="19" creationId="{A01AB174-7773-4578-86BE-7DC756E39778}"/>
          </ac:spMkLst>
        </pc:spChg>
        <pc:spChg chg="del">
          <ac:chgData name="Alice Chantal Baldini" userId="3fa7c476-0e78-4db3-847d-4d301434060e" providerId="ADAL" clId="{5AB99487-3C86-49A3-9A84-4E5E77C0C0BC}" dt="2021-05-06T15:20:19.134" v="2670" actId="478"/>
          <ac:spMkLst>
            <pc:docMk/>
            <pc:sldMk cId="3911514913" sldId="470"/>
            <ac:spMk id="20" creationId="{0059DB66-9303-4AE7-83E5-34AEED0D7CE4}"/>
          </ac:spMkLst>
        </pc:spChg>
        <pc:spChg chg="del">
          <ac:chgData name="Alice Chantal Baldini" userId="3fa7c476-0e78-4db3-847d-4d301434060e" providerId="ADAL" clId="{5AB99487-3C86-49A3-9A84-4E5E77C0C0BC}" dt="2021-05-06T15:20:19.134" v="2670" actId="478"/>
          <ac:spMkLst>
            <pc:docMk/>
            <pc:sldMk cId="3911514913" sldId="470"/>
            <ac:spMk id="21" creationId="{F7416D6D-0207-4D73-B494-7E10C4C1C61E}"/>
          </ac:spMkLst>
        </pc:spChg>
        <pc:spChg chg="del">
          <ac:chgData name="Alice Chantal Baldini" userId="3fa7c476-0e78-4db3-847d-4d301434060e" providerId="ADAL" clId="{5AB99487-3C86-49A3-9A84-4E5E77C0C0BC}" dt="2021-05-06T15:20:19.134" v="2670" actId="478"/>
          <ac:spMkLst>
            <pc:docMk/>
            <pc:sldMk cId="3911514913" sldId="470"/>
            <ac:spMk id="22" creationId="{06619218-179F-47EB-BCFE-1F0236345FFD}"/>
          </ac:spMkLst>
        </pc:spChg>
        <pc:spChg chg="mod">
          <ac:chgData name="Alice Chantal Baldini" userId="3fa7c476-0e78-4db3-847d-4d301434060e" providerId="ADAL" clId="{5AB99487-3C86-49A3-9A84-4E5E77C0C0BC}" dt="2021-05-06T15:28:14.131" v="2762" actId="113"/>
          <ac:spMkLst>
            <pc:docMk/>
            <pc:sldMk cId="3911514913" sldId="470"/>
            <ac:spMk id="23" creationId="{2B517278-EBB9-4CA0-85EE-648A3F3262ED}"/>
          </ac:spMkLst>
        </pc:spChg>
        <pc:spChg chg="mod">
          <ac:chgData name="Alice Chantal Baldini" userId="3fa7c476-0e78-4db3-847d-4d301434060e" providerId="ADAL" clId="{5AB99487-3C86-49A3-9A84-4E5E77C0C0BC}" dt="2021-05-06T15:28:14.131" v="2762" actId="113"/>
          <ac:spMkLst>
            <pc:docMk/>
            <pc:sldMk cId="3911514913" sldId="470"/>
            <ac:spMk id="24" creationId="{A183E707-9A88-4F55-B2D5-F6C0E09E83DC}"/>
          </ac:spMkLst>
        </pc:spChg>
        <pc:spChg chg="add mod">
          <ac:chgData name="Alice Chantal Baldini" userId="3fa7c476-0e78-4db3-847d-4d301434060e" providerId="ADAL" clId="{5AB99487-3C86-49A3-9A84-4E5E77C0C0BC}" dt="2021-05-06T15:20:19.349" v="2671"/>
          <ac:spMkLst>
            <pc:docMk/>
            <pc:sldMk cId="3911514913" sldId="470"/>
            <ac:spMk id="25" creationId="{5174CBB8-5A7B-49B3-A9C7-98182D1DECED}"/>
          </ac:spMkLst>
        </pc:spChg>
        <pc:spChg chg="add mod">
          <ac:chgData name="Alice Chantal Baldini" userId="3fa7c476-0e78-4db3-847d-4d301434060e" providerId="ADAL" clId="{5AB99487-3C86-49A3-9A84-4E5E77C0C0BC}" dt="2021-05-06T15:20:19.349" v="2671"/>
          <ac:spMkLst>
            <pc:docMk/>
            <pc:sldMk cId="3911514913" sldId="470"/>
            <ac:spMk id="26" creationId="{89C5136E-6214-4706-BA30-8310328BD875}"/>
          </ac:spMkLst>
        </pc:spChg>
        <pc:spChg chg="add mod">
          <ac:chgData name="Alice Chantal Baldini" userId="3fa7c476-0e78-4db3-847d-4d301434060e" providerId="ADAL" clId="{5AB99487-3C86-49A3-9A84-4E5E77C0C0BC}" dt="2021-05-06T15:24:53.779" v="2742" actId="20577"/>
          <ac:spMkLst>
            <pc:docMk/>
            <pc:sldMk cId="3911514913" sldId="470"/>
            <ac:spMk id="27" creationId="{1950385C-AAA7-4B50-9986-65F41CE09364}"/>
          </ac:spMkLst>
        </pc:spChg>
        <pc:spChg chg="add mod">
          <ac:chgData name="Alice Chantal Baldini" userId="3fa7c476-0e78-4db3-847d-4d301434060e" providerId="ADAL" clId="{5AB99487-3C86-49A3-9A84-4E5E77C0C0BC}" dt="2021-05-06T15:32:32.331" v="2869"/>
          <ac:spMkLst>
            <pc:docMk/>
            <pc:sldMk cId="3911514913" sldId="470"/>
            <ac:spMk id="28" creationId="{B5BB3959-313C-4995-ACC0-24CB236AC33B}"/>
          </ac:spMkLst>
        </pc:spChg>
        <pc:spChg chg="add mod">
          <ac:chgData name="Alice Chantal Baldini" userId="3fa7c476-0e78-4db3-847d-4d301434060e" providerId="ADAL" clId="{5AB99487-3C86-49A3-9A84-4E5E77C0C0BC}" dt="2021-05-06T15:32:46.635" v="2876" actId="1036"/>
          <ac:spMkLst>
            <pc:docMk/>
            <pc:sldMk cId="3911514913" sldId="470"/>
            <ac:spMk id="29" creationId="{BCEB4A7E-F115-42D6-B1CE-EE88D77856D6}"/>
          </ac:spMkLst>
        </pc:spChg>
        <pc:spChg chg="mod">
          <ac:chgData name="Alice Chantal Baldini" userId="3fa7c476-0e78-4db3-847d-4d301434060e" providerId="ADAL" clId="{5AB99487-3C86-49A3-9A84-4E5E77C0C0BC}" dt="2021-05-06T15:28:14.131" v="2762" actId="113"/>
          <ac:spMkLst>
            <pc:docMk/>
            <pc:sldMk cId="3911514913" sldId="470"/>
            <ac:spMk id="23562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28:14.131" v="2762" actId="113"/>
          <ac:spMkLst>
            <pc:docMk/>
            <pc:sldMk cId="3911514913" sldId="470"/>
            <ac:spMk id="23566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37:06.052" v="2976" actId="12788"/>
          <ac:spMkLst>
            <pc:docMk/>
            <pc:sldMk cId="3911514913" sldId="470"/>
            <ac:spMk id="23569" creationId="{00000000-0000-0000-0000-000000000000}"/>
          </ac:spMkLst>
        </pc:spChg>
      </pc:sldChg>
      <pc:sldChg chg="addSp modSp mod">
        <pc:chgData name="Alice Chantal Baldini" userId="3fa7c476-0e78-4db3-847d-4d301434060e" providerId="ADAL" clId="{5AB99487-3C86-49A3-9A84-4E5E77C0C0BC}" dt="2021-05-06T15:36:59.419" v="2975" actId="12788"/>
        <pc:sldMkLst>
          <pc:docMk/>
          <pc:sldMk cId="106492224" sldId="471"/>
        </pc:sldMkLst>
        <pc:spChg chg="mod">
          <ac:chgData name="Alice Chantal Baldini" userId="3fa7c476-0e78-4db3-847d-4d301434060e" providerId="ADAL" clId="{5AB99487-3C86-49A3-9A84-4E5E77C0C0BC}" dt="2021-05-06T15:25:04.875" v="2743" actId="255"/>
          <ac:spMkLst>
            <pc:docMk/>
            <pc:sldMk cId="106492224" sldId="471"/>
            <ac:spMk id="19" creationId="{D4AC74B8-5350-4361-97AB-7610B5CF1DFE}"/>
          </ac:spMkLst>
        </pc:spChg>
        <pc:spChg chg="add mod">
          <ac:chgData name="Alice Chantal Baldini" userId="3fa7c476-0e78-4db3-847d-4d301434060e" providerId="ADAL" clId="{5AB99487-3C86-49A3-9A84-4E5E77C0C0BC}" dt="2021-05-06T15:32:53.924" v="2877"/>
          <ac:spMkLst>
            <pc:docMk/>
            <pc:sldMk cId="106492224" sldId="471"/>
            <ac:spMk id="20" creationId="{EE626A43-CA62-4AA3-B028-85E3CB8AA57F}"/>
          </ac:spMkLst>
        </pc:spChg>
        <pc:spChg chg="mod">
          <ac:chgData name="Alice Chantal Baldini" userId="3fa7c476-0e78-4db3-847d-4d301434060e" providerId="ADAL" clId="{5AB99487-3C86-49A3-9A84-4E5E77C0C0BC}" dt="2021-05-06T15:25:04.875" v="2743" actId="255"/>
          <ac:spMkLst>
            <pc:docMk/>
            <pc:sldMk cId="106492224" sldId="471"/>
            <ac:spMk id="21" creationId="{E1AB42DB-E849-462A-A46B-78432ED5739F}"/>
          </ac:spMkLst>
        </pc:spChg>
        <pc:spChg chg="mod">
          <ac:chgData name="Alice Chantal Baldini" userId="3fa7c476-0e78-4db3-847d-4d301434060e" providerId="ADAL" clId="{5AB99487-3C86-49A3-9A84-4E5E77C0C0BC}" dt="2021-05-06T15:25:04.875" v="2743" actId="255"/>
          <ac:spMkLst>
            <pc:docMk/>
            <pc:sldMk cId="106492224" sldId="471"/>
            <ac:spMk id="22" creationId="{D49C093E-5BF1-4C06-A76E-41BA4334F7D9}"/>
          </ac:spMkLst>
        </pc:spChg>
        <pc:spChg chg="mod">
          <ac:chgData name="Alice Chantal Baldini" userId="3fa7c476-0e78-4db3-847d-4d301434060e" providerId="ADAL" clId="{5AB99487-3C86-49A3-9A84-4E5E77C0C0BC}" dt="2021-05-06T15:25:08.586" v="2747" actId="20577"/>
          <ac:spMkLst>
            <pc:docMk/>
            <pc:sldMk cId="106492224" sldId="471"/>
            <ac:spMk id="23" creationId="{ACFF8AAF-EF7F-48AF-BA6F-5A78376919B9}"/>
          </ac:spMkLst>
        </pc:spChg>
        <pc:spChg chg="mod">
          <ac:chgData name="Alice Chantal Baldini" userId="3fa7c476-0e78-4db3-847d-4d301434060e" providerId="ADAL" clId="{5AB99487-3C86-49A3-9A84-4E5E77C0C0BC}" dt="2021-05-06T15:30:41.215" v="2843" actId="113"/>
          <ac:spMkLst>
            <pc:docMk/>
            <pc:sldMk cId="106492224" sldId="471"/>
            <ac:spMk id="24" creationId="{64B79471-284E-42C1-AC3C-E847B408689A}"/>
          </ac:spMkLst>
        </pc:spChg>
        <pc:spChg chg="add mod">
          <ac:chgData name="Alice Chantal Baldini" userId="3fa7c476-0e78-4db3-847d-4d301434060e" providerId="ADAL" clId="{5AB99487-3C86-49A3-9A84-4E5E77C0C0BC}" dt="2021-05-06T15:32:53.924" v="2877"/>
          <ac:spMkLst>
            <pc:docMk/>
            <pc:sldMk cId="106492224" sldId="471"/>
            <ac:spMk id="25" creationId="{2B9634FE-4E6B-475B-89B5-0ADDE53D2538}"/>
          </ac:spMkLst>
        </pc:spChg>
        <pc:spChg chg="add mod">
          <ac:chgData name="Alice Chantal Baldini" userId="3fa7c476-0e78-4db3-847d-4d301434060e" providerId="ADAL" clId="{5AB99487-3C86-49A3-9A84-4E5E77C0C0BC}" dt="2021-05-06T15:33:56.897" v="2920" actId="1038"/>
          <ac:spMkLst>
            <pc:docMk/>
            <pc:sldMk cId="106492224" sldId="471"/>
            <ac:spMk id="26" creationId="{5E54B0B7-EC72-44B8-971F-45976F912321}"/>
          </ac:spMkLst>
        </pc:spChg>
        <pc:spChg chg="mod">
          <ac:chgData name="Alice Chantal Baldini" userId="3fa7c476-0e78-4db3-847d-4d301434060e" providerId="ADAL" clId="{5AB99487-3C86-49A3-9A84-4E5E77C0C0BC}" dt="2021-05-06T15:30:41.215" v="2843" actId="113"/>
          <ac:spMkLst>
            <pc:docMk/>
            <pc:sldMk cId="106492224" sldId="471"/>
            <ac:spMk id="24586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30:41.215" v="2843" actId="113"/>
          <ac:spMkLst>
            <pc:docMk/>
            <pc:sldMk cId="106492224" sldId="471"/>
            <ac:spMk id="24590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30:41.215" v="2843" actId="113"/>
          <ac:spMkLst>
            <pc:docMk/>
            <pc:sldMk cId="106492224" sldId="471"/>
            <ac:spMk id="24592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36:59.419" v="2975" actId="12788"/>
          <ac:spMkLst>
            <pc:docMk/>
            <pc:sldMk cId="106492224" sldId="471"/>
            <ac:spMk id="24594" creationId="{00000000-0000-0000-0000-000000000000}"/>
          </ac:spMkLst>
        </pc:spChg>
      </pc:sldChg>
      <pc:sldChg chg="addSp delSp modSp mod">
        <pc:chgData name="Alice Chantal Baldini" userId="3fa7c476-0e78-4db3-847d-4d301434060e" providerId="ADAL" clId="{5AB99487-3C86-49A3-9A84-4E5E77C0C0BC}" dt="2021-05-06T15:37:31.686" v="2978" actId="122"/>
        <pc:sldMkLst>
          <pc:docMk/>
          <pc:sldMk cId="646453161" sldId="472"/>
        </pc:sldMkLst>
        <pc:spChg chg="del">
          <ac:chgData name="Alice Chantal Baldini" userId="3fa7c476-0e78-4db3-847d-4d301434060e" providerId="ADAL" clId="{5AB99487-3C86-49A3-9A84-4E5E77C0C0BC}" dt="2021-05-06T15:20:24.965" v="2672" actId="478"/>
          <ac:spMkLst>
            <pc:docMk/>
            <pc:sldMk cId="646453161" sldId="472"/>
            <ac:spMk id="20" creationId="{8401BC81-79EB-42F4-A29B-91F4A2459DC0}"/>
          </ac:spMkLst>
        </pc:spChg>
        <pc:spChg chg="add mod">
          <ac:chgData name="Alice Chantal Baldini" userId="3fa7c476-0e78-4db3-847d-4d301434060e" providerId="ADAL" clId="{5AB99487-3C86-49A3-9A84-4E5E77C0C0BC}" dt="2021-05-06T15:20:25.224" v="2673"/>
          <ac:spMkLst>
            <pc:docMk/>
            <pc:sldMk cId="646453161" sldId="472"/>
            <ac:spMk id="21" creationId="{78B0B3E4-FCAA-49C8-9E69-770E1E952EE1}"/>
          </ac:spMkLst>
        </pc:spChg>
        <pc:spChg chg="del">
          <ac:chgData name="Alice Chantal Baldini" userId="3fa7c476-0e78-4db3-847d-4d301434060e" providerId="ADAL" clId="{5AB99487-3C86-49A3-9A84-4E5E77C0C0BC}" dt="2021-05-06T15:20:24.965" v="2672" actId="478"/>
          <ac:spMkLst>
            <pc:docMk/>
            <pc:sldMk cId="646453161" sldId="472"/>
            <ac:spMk id="22" creationId="{0A6F7019-DC5E-476F-B76E-89002D7D56A1}"/>
          </ac:spMkLst>
        </pc:spChg>
        <pc:spChg chg="del">
          <ac:chgData name="Alice Chantal Baldini" userId="3fa7c476-0e78-4db3-847d-4d301434060e" providerId="ADAL" clId="{5AB99487-3C86-49A3-9A84-4E5E77C0C0BC}" dt="2021-05-06T15:20:24.965" v="2672" actId="478"/>
          <ac:spMkLst>
            <pc:docMk/>
            <pc:sldMk cId="646453161" sldId="472"/>
            <ac:spMk id="23" creationId="{99FF5006-FC82-4778-B0CE-75DC91F1C171}"/>
          </ac:spMkLst>
        </pc:spChg>
        <pc:spChg chg="del">
          <ac:chgData name="Alice Chantal Baldini" userId="3fa7c476-0e78-4db3-847d-4d301434060e" providerId="ADAL" clId="{5AB99487-3C86-49A3-9A84-4E5E77C0C0BC}" dt="2021-05-06T15:20:24.965" v="2672" actId="478"/>
          <ac:spMkLst>
            <pc:docMk/>
            <pc:sldMk cId="646453161" sldId="472"/>
            <ac:spMk id="24" creationId="{B1B332FE-E4BF-472F-A868-D1908882DD84}"/>
          </ac:spMkLst>
        </pc:spChg>
        <pc:spChg chg="add mod">
          <ac:chgData name="Alice Chantal Baldini" userId="3fa7c476-0e78-4db3-847d-4d301434060e" providerId="ADAL" clId="{5AB99487-3C86-49A3-9A84-4E5E77C0C0BC}" dt="2021-05-06T15:20:25.224" v="2673"/>
          <ac:spMkLst>
            <pc:docMk/>
            <pc:sldMk cId="646453161" sldId="472"/>
            <ac:spMk id="25" creationId="{39A5544F-C165-4764-A104-E003FAB91C81}"/>
          </ac:spMkLst>
        </pc:spChg>
        <pc:spChg chg="add mod">
          <ac:chgData name="Alice Chantal Baldini" userId="3fa7c476-0e78-4db3-847d-4d301434060e" providerId="ADAL" clId="{5AB99487-3C86-49A3-9A84-4E5E77C0C0BC}" dt="2021-05-06T15:20:25.224" v="2673"/>
          <ac:spMkLst>
            <pc:docMk/>
            <pc:sldMk cId="646453161" sldId="472"/>
            <ac:spMk id="26" creationId="{C76A37AD-EBF0-445A-8C6C-5219ACEB9257}"/>
          </ac:spMkLst>
        </pc:spChg>
        <pc:spChg chg="add mod">
          <ac:chgData name="Alice Chantal Baldini" userId="3fa7c476-0e78-4db3-847d-4d301434060e" providerId="ADAL" clId="{5AB99487-3C86-49A3-9A84-4E5E77C0C0BC}" dt="2021-05-06T15:25:14.619" v="2751" actId="20577"/>
          <ac:spMkLst>
            <pc:docMk/>
            <pc:sldMk cId="646453161" sldId="472"/>
            <ac:spMk id="27" creationId="{857A8F10-F5EC-4450-B40B-8A5F698C8BD6}"/>
          </ac:spMkLst>
        </pc:spChg>
        <pc:spChg chg="add mod">
          <ac:chgData name="Alice Chantal Baldini" userId="3fa7c476-0e78-4db3-847d-4d301434060e" providerId="ADAL" clId="{5AB99487-3C86-49A3-9A84-4E5E77C0C0BC}" dt="2021-05-06T15:34:01.400" v="2921"/>
          <ac:spMkLst>
            <pc:docMk/>
            <pc:sldMk cId="646453161" sldId="472"/>
            <ac:spMk id="28" creationId="{31BDA61E-B678-4947-9190-5BCE1EF38221}"/>
          </ac:spMkLst>
        </pc:spChg>
        <pc:spChg chg="add mod">
          <ac:chgData name="Alice Chantal Baldini" userId="3fa7c476-0e78-4db3-847d-4d301434060e" providerId="ADAL" clId="{5AB99487-3C86-49A3-9A84-4E5E77C0C0BC}" dt="2021-05-06T15:34:01.400" v="2921"/>
          <ac:spMkLst>
            <pc:docMk/>
            <pc:sldMk cId="646453161" sldId="472"/>
            <ac:spMk id="29" creationId="{158BCCEA-AB82-4592-8F32-2E5AFC8DAFE4}"/>
          </ac:spMkLst>
        </pc:spChg>
        <pc:spChg chg="add mod">
          <ac:chgData name="Alice Chantal Baldini" userId="3fa7c476-0e78-4db3-847d-4d301434060e" providerId="ADAL" clId="{5AB99487-3C86-49A3-9A84-4E5E77C0C0BC}" dt="2021-05-06T15:34:01.400" v="2921"/>
          <ac:spMkLst>
            <pc:docMk/>
            <pc:sldMk cId="646453161" sldId="472"/>
            <ac:spMk id="30" creationId="{7AD2A2EA-E596-4B61-999E-ED27F9FE4508}"/>
          </ac:spMkLst>
        </pc:spChg>
        <pc:spChg chg="add mod">
          <ac:chgData name="Alice Chantal Baldini" userId="3fa7c476-0e78-4db3-847d-4d301434060e" providerId="ADAL" clId="{5AB99487-3C86-49A3-9A84-4E5E77C0C0BC}" dt="2021-05-06T15:34:33.651" v="2973" actId="1038"/>
          <ac:spMkLst>
            <pc:docMk/>
            <pc:sldMk cId="646453161" sldId="472"/>
            <ac:spMk id="31" creationId="{9853A5CF-FCFB-4C88-A746-077804DC89BB}"/>
          </ac:spMkLst>
        </pc:spChg>
        <pc:spChg chg="mod">
          <ac:chgData name="Alice Chantal Baldini" userId="3fa7c476-0e78-4db3-847d-4d301434060e" providerId="ADAL" clId="{5AB99487-3C86-49A3-9A84-4E5E77C0C0BC}" dt="2021-05-06T15:30:50.060" v="2844" actId="113"/>
          <ac:spMkLst>
            <pc:docMk/>
            <pc:sldMk cId="646453161" sldId="472"/>
            <ac:spMk id="25610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30:50.060" v="2844" actId="113"/>
          <ac:spMkLst>
            <pc:docMk/>
            <pc:sldMk cId="646453161" sldId="472"/>
            <ac:spMk id="25613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30:50.060" v="2844" actId="113"/>
          <ac:spMkLst>
            <pc:docMk/>
            <pc:sldMk cId="646453161" sldId="472"/>
            <ac:spMk id="25615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37:31.686" v="2978" actId="122"/>
          <ac:spMkLst>
            <pc:docMk/>
            <pc:sldMk cId="646453161" sldId="472"/>
            <ac:spMk id="25617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36:52.485" v="2974" actId="12788"/>
          <ac:spMkLst>
            <pc:docMk/>
            <pc:sldMk cId="646453161" sldId="472"/>
            <ac:spMk id="25619" creationId="{00000000-0000-0000-0000-000000000000}"/>
          </ac:spMkLst>
        </pc:spChg>
      </pc:sldChg>
      <pc:sldChg chg="addSp delSp modSp del mod">
        <pc:chgData name="Alice Chantal Baldini" userId="3fa7c476-0e78-4db3-847d-4d301434060e" providerId="ADAL" clId="{5AB99487-3C86-49A3-9A84-4E5E77C0C0BC}" dt="2021-05-06T15:46:01.931" v="3135" actId="2696"/>
        <pc:sldMkLst>
          <pc:docMk/>
          <pc:sldMk cId="752390811" sldId="473"/>
        </pc:sldMkLst>
        <pc:spChg chg="add mod">
          <ac:chgData name="Alice Chantal Baldini" userId="3fa7c476-0e78-4db3-847d-4d301434060e" providerId="ADAL" clId="{5AB99487-3C86-49A3-9A84-4E5E77C0C0BC}" dt="2021-05-06T15:40:55.863" v="2984" actId="6549"/>
          <ac:spMkLst>
            <pc:docMk/>
            <pc:sldMk cId="752390811" sldId="473"/>
            <ac:spMk id="4" creationId="{6ED3F075-D902-4334-9D54-3F5AD04BA5A7}"/>
          </ac:spMkLst>
        </pc:spChg>
        <pc:spChg chg="del">
          <ac:chgData name="Alice Chantal Baldini" userId="3fa7c476-0e78-4db3-847d-4d301434060e" providerId="ADAL" clId="{5AB99487-3C86-49A3-9A84-4E5E77C0C0BC}" dt="2021-05-06T08:43:15.149" v="9" actId="478"/>
          <ac:spMkLst>
            <pc:docMk/>
            <pc:sldMk cId="752390811" sldId="473"/>
            <ac:spMk id="26627" creationId="{00000000-0000-0000-0000-000000000000}"/>
          </ac:spMkLst>
        </pc:spChg>
      </pc:sldChg>
      <pc:sldChg chg="addSp delSp modSp del mod">
        <pc:chgData name="Alice Chantal Baldini" userId="3fa7c476-0e78-4db3-847d-4d301434060e" providerId="ADAL" clId="{5AB99487-3C86-49A3-9A84-4E5E77C0C0BC}" dt="2021-05-06T15:45:51.283" v="3131" actId="2696"/>
        <pc:sldMkLst>
          <pc:docMk/>
          <pc:sldMk cId="495838965" sldId="474"/>
        </pc:sldMkLst>
        <pc:spChg chg="add del mod">
          <ac:chgData name="Alice Chantal Baldini" userId="3fa7c476-0e78-4db3-847d-4d301434060e" providerId="ADAL" clId="{5AB99487-3C86-49A3-9A84-4E5E77C0C0BC}" dt="2021-05-06T08:43:01.830" v="5" actId="478"/>
          <ac:spMkLst>
            <pc:docMk/>
            <pc:sldMk cId="495838965" sldId="474"/>
            <ac:spMk id="4" creationId="{E4939C96-C047-442D-BD24-A2B266CA5B14}"/>
          </ac:spMkLst>
        </pc:spChg>
        <pc:spChg chg="add mod">
          <ac:chgData name="Alice Chantal Baldini" userId="3fa7c476-0e78-4db3-847d-4d301434060e" providerId="ADAL" clId="{5AB99487-3C86-49A3-9A84-4E5E77C0C0BC}" dt="2021-05-06T15:40:52.714" v="2983" actId="6549"/>
          <ac:spMkLst>
            <pc:docMk/>
            <pc:sldMk cId="495838965" sldId="474"/>
            <ac:spMk id="5" creationId="{7D2CB185-4DBF-4CEC-A845-DC404708F093}"/>
          </ac:spMkLst>
        </pc:spChg>
        <pc:spChg chg="del">
          <ac:chgData name="Alice Chantal Baldini" userId="3fa7c476-0e78-4db3-847d-4d301434060e" providerId="ADAL" clId="{5AB99487-3C86-49A3-9A84-4E5E77C0C0BC}" dt="2021-05-06T08:42:53.595" v="3" actId="478"/>
          <ac:spMkLst>
            <pc:docMk/>
            <pc:sldMk cId="495838965" sldId="474"/>
            <ac:spMk id="27651" creationId="{00000000-0000-0000-0000-000000000000}"/>
          </ac:spMkLst>
        </pc:spChg>
      </pc:sldChg>
      <pc:sldChg chg="modSp mod">
        <pc:chgData name="Alice Chantal Baldini" userId="3fa7c476-0e78-4db3-847d-4d301434060e" providerId="ADAL" clId="{5AB99487-3C86-49A3-9A84-4E5E77C0C0BC}" dt="2021-05-06T15:58:30.758" v="3391" actId="790"/>
        <pc:sldMkLst>
          <pc:docMk/>
          <pc:sldMk cId="967250889" sldId="475"/>
        </pc:sldMkLst>
        <pc:spChg chg="mod">
          <ac:chgData name="Alice Chantal Baldini" userId="3fa7c476-0e78-4db3-847d-4d301434060e" providerId="ADAL" clId="{5AB99487-3C86-49A3-9A84-4E5E77C0C0BC}" dt="2021-05-06T15:58:30.758" v="3391" actId="790"/>
          <ac:spMkLst>
            <pc:docMk/>
            <pc:sldMk cId="967250889" sldId="475"/>
            <ac:spMk id="28674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55:39.647" v="3362" actId="20577"/>
          <ac:spMkLst>
            <pc:docMk/>
            <pc:sldMk cId="967250889" sldId="475"/>
            <ac:spMk id="28675" creationId="{00000000-0000-0000-0000-000000000000}"/>
          </ac:spMkLst>
        </pc:spChg>
      </pc:sldChg>
      <pc:sldChg chg="modSp mod ord">
        <pc:chgData name="Alice Chantal Baldini" userId="3fa7c476-0e78-4db3-847d-4d301434060e" providerId="ADAL" clId="{5AB99487-3C86-49A3-9A84-4E5E77C0C0BC}" dt="2021-05-06T15:59:38.551" v="3432" actId="20577"/>
        <pc:sldMkLst>
          <pc:docMk/>
          <pc:sldMk cId="2629784822" sldId="476"/>
        </pc:sldMkLst>
        <pc:spChg chg="mod">
          <ac:chgData name="Alice Chantal Baldini" userId="3fa7c476-0e78-4db3-847d-4d301434060e" providerId="ADAL" clId="{5AB99487-3C86-49A3-9A84-4E5E77C0C0BC}" dt="2021-05-06T15:59:38.551" v="3432" actId="20577"/>
          <ac:spMkLst>
            <pc:docMk/>
            <pc:sldMk cId="2629784822" sldId="476"/>
            <ac:spMk id="29698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52:28.775" v="3288" actId="1036"/>
          <ac:spMkLst>
            <pc:docMk/>
            <pc:sldMk cId="2629784822" sldId="476"/>
            <ac:spMk id="29699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5:58:18.182" v="3390" actId="20577"/>
          <ac:spMkLst>
            <pc:docMk/>
            <pc:sldMk cId="2629784822" sldId="476"/>
            <ac:spMk id="29700" creationId="{00000000-0000-0000-0000-000000000000}"/>
          </ac:spMkLst>
        </pc:spChg>
      </pc:sldChg>
      <pc:sldChg chg="modSp mod">
        <pc:chgData name="Alice Chantal Baldini" userId="3fa7c476-0e78-4db3-847d-4d301434060e" providerId="ADAL" clId="{5AB99487-3C86-49A3-9A84-4E5E77C0C0BC}" dt="2021-05-07T05:49:54.379" v="4102" actId="20577"/>
        <pc:sldMkLst>
          <pc:docMk/>
          <pc:sldMk cId="3102785342" sldId="477"/>
        </pc:sldMkLst>
        <pc:spChg chg="mod">
          <ac:chgData name="Alice Chantal Baldini" userId="3fa7c476-0e78-4db3-847d-4d301434060e" providerId="ADAL" clId="{5AB99487-3C86-49A3-9A84-4E5E77C0C0BC}" dt="2021-05-07T05:49:54.379" v="4102" actId="20577"/>
          <ac:spMkLst>
            <pc:docMk/>
            <pc:sldMk cId="3102785342" sldId="477"/>
            <ac:spMk id="14339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7T05:10:13.862" v="3669" actId="20577"/>
          <ac:spMkLst>
            <pc:docMk/>
            <pc:sldMk cId="3102785342" sldId="477"/>
            <ac:spMk id="14350" creationId="{00000000-0000-0000-0000-000000000000}"/>
          </ac:spMkLst>
        </pc:spChg>
      </pc:sldChg>
      <pc:sldChg chg="modSp mod">
        <pc:chgData name="Alice Chantal Baldini" userId="3fa7c476-0e78-4db3-847d-4d301434060e" providerId="ADAL" clId="{5AB99487-3C86-49A3-9A84-4E5E77C0C0BC}" dt="2021-05-07T05:15:46.681" v="3703" actId="20577"/>
        <pc:sldMkLst>
          <pc:docMk/>
          <pc:sldMk cId="4184053192" sldId="483"/>
        </pc:sldMkLst>
        <pc:spChg chg="mod">
          <ac:chgData name="Alice Chantal Baldini" userId="3fa7c476-0e78-4db3-847d-4d301434060e" providerId="ADAL" clId="{5AB99487-3C86-49A3-9A84-4E5E77C0C0BC}" dt="2021-05-07T05:15:46.681" v="3703" actId="20577"/>
          <ac:spMkLst>
            <pc:docMk/>
            <pc:sldMk cId="4184053192" sldId="483"/>
            <ac:spMk id="20483" creationId="{00000000-0000-0000-0000-000000000000}"/>
          </ac:spMkLst>
        </pc:spChg>
      </pc:sldChg>
      <pc:sldChg chg="modSp mod">
        <pc:chgData name="Alice Chantal Baldini" userId="3fa7c476-0e78-4db3-847d-4d301434060e" providerId="ADAL" clId="{5AB99487-3C86-49A3-9A84-4E5E77C0C0BC}" dt="2021-05-07T05:25:45.041" v="3753" actId="20577"/>
        <pc:sldMkLst>
          <pc:docMk/>
          <pc:sldMk cId="1414312479" sldId="484"/>
        </pc:sldMkLst>
        <pc:spChg chg="mod">
          <ac:chgData name="Alice Chantal Baldini" userId="3fa7c476-0e78-4db3-847d-4d301434060e" providerId="ADAL" clId="{5AB99487-3C86-49A3-9A84-4E5E77C0C0BC}" dt="2021-05-07T05:25:45.041" v="3753" actId="20577"/>
          <ac:spMkLst>
            <pc:docMk/>
            <pc:sldMk cId="1414312479" sldId="484"/>
            <ac:spMk id="21507" creationId="{00000000-0000-0000-0000-000000000000}"/>
          </ac:spMkLst>
        </pc:spChg>
      </pc:sldChg>
      <pc:sldChg chg="modSp mod">
        <pc:chgData name="Alice Chantal Baldini" userId="3fa7c476-0e78-4db3-847d-4d301434060e" providerId="ADAL" clId="{5AB99487-3C86-49A3-9A84-4E5E77C0C0BC}" dt="2021-05-07T05:26:07.790" v="3757" actId="20577"/>
        <pc:sldMkLst>
          <pc:docMk/>
          <pc:sldMk cId="4273229641" sldId="485"/>
        </pc:sldMkLst>
        <pc:spChg chg="mod">
          <ac:chgData name="Alice Chantal Baldini" userId="3fa7c476-0e78-4db3-847d-4d301434060e" providerId="ADAL" clId="{5AB99487-3C86-49A3-9A84-4E5E77C0C0BC}" dt="2021-05-07T05:26:07.790" v="3757" actId="20577"/>
          <ac:spMkLst>
            <pc:docMk/>
            <pc:sldMk cId="4273229641" sldId="485"/>
            <ac:spMk id="3" creationId="{00000000-0000-0000-0000-000000000000}"/>
          </ac:spMkLst>
        </pc:spChg>
      </pc:sldChg>
      <pc:sldChg chg="modSp mod">
        <pc:chgData name="Alice Chantal Baldini" userId="3fa7c476-0e78-4db3-847d-4d301434060e" providerId="ADAL" clId="{5AB99487-3C86-49A3-9A84-4E5E77C0C0BC}" dt="2021-05-07T05:53:30.328" v="4111" actId="20577"/>
        <pc:sldMkLst>
          <pc:docMk/>
          <pc:sldMk cId="218874122" sldId="486"/>
        </pc:sldMkLst>
        <pc:spChg chg="mod">
          <ac:chgData name="Alice Chantal Baldini" userId="3fa7c476-0e78-4db3-847d-4d301434060e" providerId="ADAL" clId="{5AB99487-3C86-49A3-9A84-4E5E77C0C0BC}" dt="2021-05-07T05:53:30.328" v="4111" actId="20577"/>
          <ac:spMkLst>
            <pc:docMk/>
            <pc:sldMk cId="218874122" sldId="486"/>
            <ac:spMk id="3" creationId="{00000000-0000-0000-0000-000000000000}"/>
          </ac:spMkLst>
        </pc:spChg>
      </pc:sldChg>
      <pc:sldChg chg="modSp mod">
        <pc:chgData name="Alice Chantal Baldini" userId="3fa7c476-0e78-4db3-847d-4d301434060e" providerId="ADAL" clId="{5AB99487-3C86-49A3-9A84-4E5E77C0C0BC}" dt="2021-05-07T05:51:09.191" v="4106" actId="113"/>
        <pc:sldMkLst>
          <pc:docMk/>
          <pc:sldMk cId="1977628804" sldId="487"/>
        </pc:sldMkLst>
        <pc:spChg chg="mod">
          <ac:chgData name="Alice Chantal Baldini" userId="3fa7c476-0e78-4db3-847d-4d301434060e" providerId="ADAL" clId="{5AB99487-3C86-49A3-9A84-4E5E77C0C0BC}" dt="2021-05-07T05:51:09.191" v="4106" actId="113"/>
          <ac:spMkLst>
            <pc:docMk/>
            <pc:sldMk cId="1977628804" sldId="487"/>
            <ac:spMk id="24578" creationId="{00000000-0000-0000-0000-000000000000}"/>
          </ac:spMkLst>
        </pc:spChg>
      </pc:sldChg>
      <pc:sldChg chg="modSp del mod">
        <pc:chgData name="Alice Chantal Baldini" userId="3fa7c476-0e78-4db3-847d-4d301434060e" providerId="ADAL" clId="{5AB99487-3C86-49A3-9A84-4E5E77C0C0BC}" dt="2021-05-07T06:23:35.320" v="4598" actId="2696"/>
        <pc:sldMkLst>
          <pc:docMk/>
          <pc:sldMk cId="3719469373" sldId="488"/>
        </pc:sldMkLst>
        <pc:spChg chg="mod">
          <ac:chgData name="Alice Chantal Baldini" userId="3fa7c476-0e78-4db3-847d-4d301434060e" providerId="ADAL" clId="{5AB99487-3C86-49A3-9A84-4E5E77C0C0BC}" dt="2021-05-07T05:57:50.388" v="4115" actId="20577"/>
          <ac:spMkLst>
            <pc:docMk/>
            <pc:sldMk cId="3719469373" sldId="488"/>
            <ac:spMk id="3" creationId="{00000000-0000-0000-0000-000000000000}"/>
          </ac:spMkLst>
        </pc:spChg>
      </pc:sldChg>
      <pc:sldChg chg="modSp mod">
        <pc:chgData name="Alice Chantal Baldini" userId="3fa7c476-0e78-4db3-847d-4d301434060e" providerId="ADAL" clId="{5AB99487-3C86-49A3-9A84-4E5E77C0C0BC}" dt="2021-05-07T06:07:41.460" v="4361" actId="1037"/>
        <pc:sldMkLst>
          <pc:docMk/>
          <pc:sldMk cId="790728983" sldId="489"/>
        </pc:sldMkLst>
        <pc:spChg chg="mod">
          <ac:chgData name="Alice Chantal Baldini" userId="3fa7c476-0e78-4db3-847d-4d301434060e" providerId="ADAL" clId="{5AB99487-3C86-49A3-9A84-4E5E77C0C0BC}" dt="2021-05-07T06:07:41.460" v="4361" actId="1037"/>
          <ac:spMkLst>
            <pc:docMk/>
            <pc:sldMk cId="790728983" sldId="489"/>
            <ac:spMk id="26629" creationId="{00000000-0000-0000-0000-000000000000}"/>
          </ac:spMkLst>
        </pc:spChg>
        <pc:cxnChg chg="mod">
          <ac:chgData name="Alice Chantal Baldini" userId="3fa7c476-0e78-4db3-847d-4d301434060e" providerId="ADAL" clId="{5AB99487-3C86-49A3-9A84-4E5E77C0C0BC}" dt="2021-05-07T06:07:36.706" v="4358" actId="14100"/>
          <ac:cxnSpMkLst>
            <pc:docMk/>
            <pc:sldMk cId="790728983" sldId="489"/>
            <ac:cxnSpMk id="26630" creationId="{00000000-0000-0000-0000-000000000000}"/>
          </ac:cxnSpMkLst>
        </pc:cxnChg>
      </pc:sldChg>
      <pc:sldChg chg="modSp mod">
        <pc:chgData name="Alice Chantal Baldini" userId="3fa7c476-0e78-4db3-847d-4d301434060e" providerId="ADAL" clId="{5AB99487-3C86-49A3-9A84-4E5E77C0C0BC}" dt="2021-05-07T06:07:27.918" v="4357" actId="14100"/>
        <pc:sldMkLst>
          <pc:docMk/>
          <pc:sldMk cId="385524199" sldId="490"/>
        </pc:sldMkLst>
        <pc:spChg chg="mod">
          <ac:chgData name="Alice Chantal Baldini" userId="3fa7c476-0e78-4db3-847d-4d301434060e" providerId="ADAL" clId="{5AB99487-3C86-49A3-9A84-4E5E77C0C0BC}" dt="2021-05-07T06:03:31.656" v="4242" actId="255"/>
          <ac:spMkLst>
            <pc:docMk/>
            <pc:sldMk cId="385524199" sldId="490"/>
            <ac:spMk id="27653" creationId="{00000000-0000-0000-0000-000000000000}"/>
          </ac:spMkLst>
        </pc:spChg>
        <pc:cxnChg chg="mod">
          <ac:chgData name="Alice Chantal Baldini" userId="3fa7c476-0e78-4db3-847d-4d301434060e" providerId="ADAL" clId="{5AB99487-3C86-49A3-9A84-4E5E77C0C0BC}" dt="2021-05-07T06:07:27.918" v="4357" actId="14100"/>
          <ac:cxnSpMkLst>
            <pc:docMk/>
            <pc:sldMk cId="385524199" sldId="490"/>
            <ac:cxnSpMk id="10" creationId="{58F8BF52-92F2-4358-B1D1-53403F6D9782}"/>
          </ac:cxnSpMkLst>
        </pc:cxnChg>
      </pc:sldChg>
      <pc:sldChg chg="addSp modSp mod">
        <pc:chgData name="Alice Chantal Baldini" userId="3fa7c476-0e78-4db3-847d-4d301434060e" providerId="ADAL" clId="{5AB99487-3C86-49A3-9A84-4E5E77C0C0BC}" dt="2021-05-07T06:12:43.171" v="4437" actId="1035"/>
        <pc:sldMkLst>
          <pc:docMk/>
          <pc:sldMk cId="2002574114" sldId="491"/>
        </pc:sldMkLst>
        <pc:spChg chg="add mod">
          <ac:chgData name="Alice Chantal Baldini" userId="3fa7c476-0e78-4db3-847d-4d301434060e" providerId="ADAL" clId="{5AB99487-3C86-49A3-9A84-4E5E77C0C0BC}" dt="2021-05-07T06:06:50.780" v="4354" actId="1035"/>
          <ac:spMkLst>
            <pc:docMk/>
            <pc:sldMk cId="2002574114" sldId="491"/>
            <ac:spMk id="2" creationId="{A6D69855-3CAD-4BDB-AE3D-9F01B0DD0D48}"/>
          </ac:spMkLst>
        </pc:spChg>
        <pc:spChg chg="mod">
          <ac:chgData name="Alice Chantal Baldini" userId="3fa7c476-0e78-4db3-847d-4d301434060e" providerId="ADAL" clId="{5AB99487-3C86-49A3-9A84-4E5E77C0C0BC}" dt="2021-05-07T06:06:10.364" v="4333" actId="13926"/>
          <ac:spMkLst>
            <pc:docMk/>
            <pc:sldMk cId="2002574114" sldId="491"/>
            <ac:spMk id="9" creationId="{2BE82294-4BF3-43AB-8475-812AE554CD88}"/>
          </ac:spMkLst>
        </pc:spChg>
        <pc:spChg chg="mod">
          <ac:chgData name="Alice Chantal Baldini" userId="3fa7c476-0e78-4db3-847d-4d301434060e" providerId="ADAL" clId="{5AB99487-3C86-49A3-9A84-4E5E77C0C0BC}" dt="2021-05-07T06:12:43.171" v="4437" actId="1035"/>
          <ac:spMkLst>
            <pc:docMk/>
            <pc:sldMk cId="2002574114" sldId="491"/>
            <ac:spMk id="28677" creationId="{00000000-0000-0000-0000-000000000000}"/>
          </ac:spMkLst>
        </pc:spChg>
        <pc:cxnChg chg="mod">
          <ac:chgData name="Alice Chantal Baldini" userId="3fa7c476-0e78-4db3-847d-4d301434060e" providerId="ADAL" clId="{5AB99487-3C86-49A3-9A84-4E5E77C0C0BC}" dt="2021-05-07T06:07:54.266" v="4362" actId="14100"/>
          <ac:cxnSpMkLst>
            <pc:docMk/>
            <pc:sldMk cId="2002574114" sldId="491"/>
            <ac:cxnSpMk id="10" creationId="{93121F2B-7DDB-4092-A274-2581025D9DAB}"/>
          </ac:cxnSpMkLst>
        </pc:cxnChg>
      </pc:sldChg>
      <pc:sldChg chg="addSp modSp mod">
        <pc:chgData name="Alice Chantal Baldini" userId="3fa7c476-0e78-4db3-847d-4d301434060e" providerId="ADAL" clId="{5AB99487-3C86-49A3-9A84-4E5E77C0C0BC}" dt="2021-05-07T06:12:59.560" v="4442" actId="20577"/>
        <pc:sldMkLst>
          <pc:docMk/>
          <pc:sldMk cId="1309043061" sldId="492"/>
        </pc:sldMkLst>
        <pc:spChg chg="add mod">
          <ac:chgData name="Alice Chantal Baldini" userId="3fa7c476-0e78-4db3-847d-4d301434060e" providerId="ADAL" clId="{5AB99487-3C86-49A3-9A84-4E5E77C0C0BC}" dt="2021-05-07T06:08:50.944" v="4379"/>
          <ac:spMkLst>
            <pc:docMk/>
            <pc:sldMk cId="1309043061" sldId="492"/>
            <ac:spMk id="7" creationId="{D700FF61-FAAA-487C-AC4E-63AACD4956B0}"/>
          </ac:spMkLst>
        </pc:spChg>
        <pc:spChg chg="mod">
          <ac:chgData name="Alice Chantal Baldini" userId="3fa7c476-0e78-4db3-847d-4d301434060e" providerId="ADAL" clId="{5AB99487-3C86-49A3-9A84-4E5E77C0C0BC}" dt="2021-05-07T06:09:41.381" v="4380" actId="207"/>
          <ac:spMkLst>
            <pc:docMk/>
            <pc:sldMk cId="1309043061" sldId="492"/>
            <ac:spMk id="9" creationId="{40F55921-8332-4F18-AA80-334EA522F36A}"/>
          </ac:spMkLst>
        </pc:spChg>
        <pc:spChg chg="mod">
          <ac:chgData name="Alice Chantal Baldini" userId="3fa7c476-0e78-4db3-847d-4d301434060e" providerId="ADAL" clId="{5AB99487-3C86-49A3-9A84-4E5E77C0C0BC}" dt="2021-05-07T06:12:59.560" v="4442" actId="20577"/>
          <ac:spMkLst>
            <pc:docMk/>
            <pc:sldMk cId="1309043061" sldId="492"/>
            <ac:spMk id="29701" creationId="{00000000-0000-0000-0000-000000000000}"/>
          </ac:spMkLst>
        </pc:spChg>
        <pc:cxnChg chg="mod">
          <ac:chgData name="Alice Chantal Baldini" userId="3fa7c476-0e78-4db3-847d-4d301434060e" providerId="ADAL" clId="{5AB99487-3C86-49A3-9A84-4E5E77C0C0BC}" dt="2021-05-07T06:08:32.241" v="4372" actId="14100"/>
          <ac:cxnSpMkLst>
            <pc:docMk/>
            <pc:sldMk cId="1309043061" sldId="492"/>
            <ac:cxnSpMk id="10" creationId="{9A7F635E-659C-4818-BA22-9084977F804D}"/>
          </ac:cxnSpMkLst>
        </pc:cxnChg>
      </pc:sldChg>
      <pc:sldChg chg="addSp modSp mod">
        <pc:chgData name="Alice Chantal Baldini" userId="3fa7c476-0e78-4db3-847d-4d301434060e" providerId="ADAL" clId="{5AB99487-3C86-49A3-9A84-4E5E77C0C0BC}" dt="2021-05-07T06:16:03.108" v="4503" actId="20577"/>
        <pc:sldMkLst>
          <pc:docMk/>
          <pc:sldMk cId="3164459339" sldId="493"/>
        </pc:sldMkLst>
        <pc:spChg chg="add mod">
          <ac:chgData name="Alice Chantal Baldini" userId="3fa7c476-0e78-4db3-847d-4d301434060e" providerId="ADAL" clId="{5AB99487-3C86-49A3-9A84-4E5E77C0C0BC}" dt="2021-05-07T06:13:16.689" v="4443"/>
          <ac:spMkLst>
            <pc:docMk/>
            <pc:sldMk cId="3164459339" sldId="493"/>
            <ac:spMk id="7" creationId="{73D49F94-E7AA-4427-B58A-E7176D5FC4C9}"/>
          </ac:spMkLst>
        </pc:spChg>
        <pc:spChg chg="mod">
          <ac:chgData name="Alice Chantal Baldini" userId="3fa7c476-0e78-4db3-847d-4d301434060e" providerId="ADAL" clId="{5AB99487-3C86-49A3-9A84-4E5E77C0C0BC}" dt="2021-05-07T06:13:22.467" v="4445" actId="13926"/>
          <ac:spMkLst>
            <pc:docMk/>
            <pc:sldMk cId="3164459339" sldId="493"/>
            <ac:spMk id="9" creationId="{0DB17B0B-54E4-4039-8FED-093EA491FC97}"/>
          </ac:spMkLst>
        </pc:spChg>
        <pc:spChg chg="mod">
          <ac:chgData name="Alice Chantal Baldini" userId="3fa7c476-0e78-4db3-847d-4d301434060e" providerId="ADAL" clId="{5AB99487-3C86-49A3-9A84-4E5E77C0C0BC}" dt="2021-05-07T06:16:03.108" v="4503" actId="20577"/>
          <ac:spMkLst>
            <pc:docMk/>
            <pc:sldMk cId="3164459339" sldId="493"/>
            <ac:spMk id="30725" creationId="{00000000-0000-0000-0000-000000000000}"/>
          </ac:spMkLst>
        </pc:spChg>
        <pc:cxnChg chg="mod">
          <ac:chgData name="Alice Chantal Baldini" userId="3fa7c476-0e78-4db3-847d-4d301434060e" providerId="ADAL" clId="{5AB99487-3C86-49A3-9A84-4E5E77C0C0BC}" dt="2021-05-07T06:13:34.898" v="4447" actId="14100"/>
          <ac:cxnSpMkLst>
            <pc:docMk/>
            <pc:sldMk cId="3164459339" sldId="493"/>
            <ac:cxnSpMk id="10" creationId="{86388E09-5F7E-4DEB-9C2B-B5AD7B784247}"/>
          </ac:cxnSpMkLst>
        </pc:cxnChg>
      </pc:sldChg>
      <pc:sldChg chg="modSp mod">
        <pc:chgData name="Alice Chantal Baldini" userId="3fa7c476-0e78-4db3-847d-4d301434060e" providerId="ADAL" clId="{5AB99487-3C86-49A3-9A84-4E5E77C0C0BC}" dt="2021-05-07T06:19:56.178" v="4597" actId="115"/>
        <pc:sldMkLst>
          <pc:docMk/>
          <pc:sldMk cId="1403211895" sldId="494"/>
        </pc:sldMkLst>
        <pc:spChg chg="mod">
          <ac:chgData name="Alice Chantal Baldini" userId="3fa7c476-0e78-4db3-847d-4d301434060e" providerId="ADAL" clId="{5AB99487-3C86-49A3-9A84-4E5E77C0C0BC}" dt="2021-05-07T06:19:56.178" v="4597" actId="115"/>
          <ac:spMkLst>
            <pc:docMk/>
            <pc:sldMk cId="1403211895" sldId="494"/>
            <ac:spMk id="31749" creationId="{00000000-0000-0000-0000-000000000000}"/>
          </ac:spMkLst>
        </pc:spChg>
        <pc:cxnChg chg="mod">
          <ac:chgData name="Alice Chantal Baldini" userId="3fa7c476-0e78-4db3-847d-4d301434060e" providerId="ADAL" clId="{5AB99487-3C86-49A3-9A84-4E5E77C0C0BC}" dt="2021-05-07T06:19:29.867" v="4596" actId="1035"/>
          <ac:cxnSpMkLst>
            <pc:docMk/>
            <pc:sldMk cId="1403211895" sldId="494"/>
            <ac:cxnSpMk id="11" creationId="{C5516E4D-2FDF-4C86-BBDF-624425248FEE}"/>
          </ac:cxnSpMkLst>
        </pc:cxnChg>
      </pc:sldChg>
      <pc:sldChg chg="modSp mod">
        <pc:chgData name="Alice Chantal Baldini" userId="3fa7c476-0e78-4db3-847d-4d301434060e" providerId="ADAL" clId="{5AB99487-3C86-49A3-9A84-4E5E77C0C0BC}" dt="2021-05-06T08:09:03.164" v="1" actId="408"/>
        <pc:sldMkLst>
          <pc:docMk/>
          <pc:sldMk cId="4275456985" sldId="521"/>
        </pc:sldMkLst>
        <pc:picChg chg="mod">
          <ac:chgData name="Alice Chantal Baldini" userId="3fa7c476-0e78-4db3-847d-4d301434060e" providerId="ADAL" clId="{5AB99487-3C86-49A3-9A84-4E5E77C0C0BC}" dt="2021-05-06T08:09:03.164" v="1" actId="408"/>
          <ac:picMkLst>
            <pc:docMk/>
            <pc:sldMk cId="4275456985" sldId="521"/>
            <ac:picMk id="1032" creationId="{00000000-0000-0000-0000-000000000000}"/>
          </ac:picMkLst>
        </pc:picChg>
        <pc:picChg chg="mod">
          <ac:chgData name="Alice Chantal Baldini" userId="3fa7c476-0e78-4db3-847d-4d301434060e" providerId="ADAL" clId="{5AB99487-3C86-49A3-9A84-4E5E77C0C0BC}" dt="2021-05-06T08:09:03.164" v="1" actId="408"/>
          <ac:picMkLst>
            <pc:docMk/>
            <pc:sldMk cId="4275456985" sldId="521"/>
            <ac:picMk id="1033" creationId="{00000000-0000-0000-0000-000000000000}"/>
          </ac:picMkLst>
        </pc:picChg>
      </pc:sldChg>
      <pc:sldChg chg="modSp del mod">
        <pc:chgData name="Alice Chantal Baldini" userId="3fa7c476-0e78-4db3-847d-4d301434060e" providerId="ADAL" clId="{5AB99487-3C86-49A3-9A84-4E5E77C0C0BC}" dt="2021-05-06T13:06:33.260" v="1411" actId="2696"/>
        <pc:sldMkLst>
          <pc:docMk/>
          <pc:sldMk cId="2079599139" sldId="522"/>
        </pc:sldMkLst>
        <pc:spChg chg="mod">
          <ac:chgData name="Alice Chantal Baldini" userId="3fa7c476-0e78-4db3-847d-4d301434060e" providerId="ADAL" clId="{5AB99487-3C86-49A3-9A84-4E5E77C0C0BC}" dt="2021-05-06T12:41:25.820" v="832"/>
          <ac:spMkLst>
            <pc:docMk/>
            <pc:sldMk cId="2079599139" sldId="522"/>
            <ac:spMk id="6" creationId="{CF271ADE-46A4-483D-9A24-62ECAAB17372}"/>
          </ac:spMkLst>
        </pc:spChg>
      </pc:sldChg>
      <pc:sldChg chg="del">
        <pc:chgData name="Alice Chantal Baldini" userId="3fa7c476-0e78-4db3-847d-4d301434060e" providerId="ADAL" clId="{5AB99487-3C86-49A3-9A84-4E5E77C0C0BC}" dt="2021-05-06T13:06:35.865" v="1412" actId="2696"/>
        <pc:sldMkLst>
          <pc:docMk/>
          <pc:sldMk cId="3506042287" sldId="523"/>
        </pc:sldMkLst>
      </pc:sldChg>
      <pc:sldChg chg="del">
        <pc:chgData name="Alice Chantal Baldini" userId="3fa7c476-0e78-4db3-847d-4d301434060e" providerId="ADAL" clId="{5AB99487-3C86-49A3-9A84-4E5E77C0C0BC}" dt="2021-05-06T13:08:38.818" v="1486" actId="2696"/>
        <pc:sldMkLst>
          <pc:docMk/>
          <pc:sldMk cId="3506042287" sldId="524"/>
        </pc:sldMkLst>
      </pc:sldChg>
      <pc:sldChg chg="delSp modSp del mod">
        <pc:chgData name="Alice Chantal Baldini" userId="3fa7c476-0e78-4db3-847d-4d301434060e" providerId="ADAL" clId="{5AB99487-3C86-49A3-9A84-4E5E77C0C0BC}" dt="2021-05-06T15:10:47.668" v="2562" actId="2696"/>
        <pc:sldMkLst>
          <pc:docMk/>
          <pc:sldMk cId="421038704" sldId="531"/>
        </pc:sldMkLst>
        <pc:spChg chg="del">
          <ac:chgData name="Alice Chantal Baldini" userId="3fa7c476-0e78-4db3-847d-4d301434060e" providerId="ADAL" clId="{5AB99487-3C86-49A3-9A84-4E5E77C0C0BC}" dt="2021-05-06T14:36:46.156" v="2120" actId="478"/>
          <ac:spMkLst>
            <pc:docMk/>
            <pc:sldMk cId="421038704" sldId="531"/>
            <ac:spMk id="2" creationId="{858D9083-8127-4557-BE3A-DC6D7868BD16}"/>
          </ac:spMkLst>
        </pc:spChg>
        <pc:spChg chg="mod">
          <ac:chgData name="Alice Chantal Baldini" userId="3fa7c476-0e78-4db3-847d-4d301434060e" providerId="ADAL" clId="{5AB99487-3C86-49A3-9A84-4E5E77C0C0BC}" dt="2021-05-06T15:05:02.502" v="2391" actId="20577"/>
          <ac:spMkLst>
            <pc:docMk/>
            <pc:sldMk cId="421038704" sldId="531"/>
            <ac:spMk id="4" creationId="{00000000-0000-0000-0000-000000000000}"/>
          </ac:spMkLst>
        </pc:spChg>
        <pc:spChg chg="del">
          <ac:chgData name="Alice Chantal Baldini" userId="3fa7c476-0e78-4db3-847d-4d301434060e" providerId="ADAL" clId="{5AB99487-3C86-49A3-9A84-4E5E77C0C0BC}" dt="2021-05-06T15:04:50.156" v="2380" actId="478"/>
          <ac:spMkLst>
            <pc:docMk/>
            <pc:sldMk cId="421038704" sldId="531"/>
            <ac:spMk id="6" creationId="{19F68475-81FF-41C0-B715-069F78BA5896}"/>
          </ac:spMkLst>
        </pc:spChg>
        <pc:spChg chg="del mod">
          <ac:chgData name="Alice Chantal Baldini" userId="3fa7c476-0e78-4db3-847d-4d301434060e" providerId="ADAL" clId="{5AB99487-3C86-49A3-9A84-4E5E77C0C0BC}" dt="2021-05-06T15:04:39.605" v="2379" actId="478"/>
          <ac:spMkLst>
            <pc:docMk/>
            <pc:sldMk cId="421038704" sldId="531"/>
            <ac:spMk id="8" creationId="{5AB8D307-FDFF-43B8-B506-6466202E48B3}"/>
          </ac:spMkLst>
        </pc:spChg>
      </pc:sldChg>
      <pc:sldChg chg="modSp mod">
        <pc:chgData name="Alice Chantal Baldini" userId="3fa7c476-0e78-4db3-847d-4d301434060e" providerId="ADAL" clId="{5AB99487-3C86-49A3-9A84-4E5E77C0C0BC}" dt="2021-05-06T15:10:15.869" v="2560" actId="20577"/>
        <pc:sldMkLst>
          <pc:docMk/>
          <pc:sldMk cId="2101680505" sldId="533"/>
        </pc:sldMkLst>
        <pc:spChg chg="mod">
          <ac:chgData name="Alice Chantal Baldini" userId="3fa7c476-0e78-4db3-847d-4d301434060e" providerId="ADAL" clId="{5AB99487-3C86-49A3-9A84-4E5E77C0C0BC}" dt="2021-05-06T15:10:15.869" v="2560" actId="20577"/>
          <ac:spMkLst>
            <pc:docMk/>
            <pc:sldMk cId="2101680505" sldId="533"/>
            <ac:spMk id="4" creationId="{00000000-0000-0000-0000-000000000000}"/>
          </ac:spMkLst>
        </pc:spChg>
      </pc:sldChg>
      <pc:sldChg chg="addSp modSp mod">
        <pc:chgData name="Alice Chantal Baldini" userId="3fa7c476-0e78-4db3-847d-4d301434060e" providerId="ADAL" clId="{5AB99487-3C86-49A3-9A84-4E5E77C0C0BC}" dt="2021-05-06T13:37:44.814" v="1771" actId="1037"/>
        <pc:sldMkLst>
          <pc:docMk/>
          <pc:sldMk cId="387925677" sldId="534"/>
        </pc:sldMkLst>
        <pc:spChg chg="add mod">
          <ac:chgData name="Alice Chantal Baldini" userId="3fa7c476-0e78-4db3-847d-4d301434060e" providerId="ADAL" clId="{5AB99487-3C86-49A3-9A84-4E5E77C0C0BC}" dt="2021-05-06T13:36:43.936" v="1732" actId="1582"/>
          <ac:spMkLst>
            <pc:docMk/>
            <pc:sldMk cId="387925677" sldId="534"/>
            <ac:spMk id="2" creationId="{454220ED-80A3-4137-8308-DA371BC3AF1F}"/>
          </ac:spMkLst>
        </pc:spChg>
        <pc:spChg chg="add mod">
          <ac:chgData name="Alice Chantal Baldini" userId="3fa7c476-0e78-4db3-847d-4d301434060e" providerId="ADAL" clId="{5AB99487-3C86-49A3-9A84-4E5E77C0C0BC}" dt="2021-05-06T13:37:44.814" v="1771" actId="1037"/>
          <ac:spMkLst>
            <pc:docMk/>
            <pc:sldMk cId="387925677" sldId="534"/>
            <ac:spMk id="3" creationId="{071A3371-6008-4144-80A5-2B3F03F1B2E0}"/>
          </ac:spMkLst>
        </pc:spChg>
        <pc:spChg chg="mod">
          <ac:chgData name="Alice Chantal Baldini" userId="3fa7c476-0e78-4db3-847d-4d301434060e" providerId="ADAL" clId="{5AB99487-3C86-49A3-9A84-4E5E77C0C0BC}" dt="2021-05-06T13:34:13.994" v="1716" actId="255"/>
          <ac:spMkLst>
            <pc:docMk/>
            <pc:sldMk cId="387925677" sldId="534"/>
            <ac:spMk id="7" creationId="{00000000-0000-0000-0000-000000000000}"/>
          </ac:spMkLst>
        </pc:spChg>
      </pc:sldChg>
      <pc:sldChg chg="del">
        <pc:chgData name="Alice Chantal Baldini" userId="3fa7c476-0e78-4db3-847d-4d301434060e" providerId="ADAL" clId="{5AB99487-3C86-49A3-9A84-4E5E77C0C0BC}" dt="2021-05-06T15:14:04.992" v="2575" actId="2696"/>
        <pc:sldMkLst>
          <pc:docMk/>
          <pc:sldMk cId="3256934106" sldId="535"/>
        </pc:sldMkLst>
      </pc:sldChg>
      <pc:sldChg chg="modSp mod">
        <pc:chgData name="Alice Chantal Baldini" userId="3fa7c476-0e78-4db3-847d-4d301434060e" providerId="ADAL" clId="{5AB99487-3C86-49A3-9A84-4E5E77C0C0BC}" dt="2021-05-06T08:24:19.404" v="2" actId="408"/>
        <pc:sldMkLst>
          <pc:docMk/>
          <pc:sldMk cId="3456133873" sldId="537"/>
        </pc:sldMkLst>
        <pc:picChg chg="mod">
          <ac:chgData name="Alice Chantal Baldini" userId="3fa7c476-0e78-4db3-847d-4d301434060e" providerId="ADAL" clId="{5AB99487-3C86-49A3-9A84-4E5E77C0C0BC}" dt="2021-05-06T08:24:19.404" v="2" actId="408"/>
          <ac:picMkLst>
            <pc:docMk/>
            <pc:sldMk cId="3456133873" sldId="537"/>
            <ac:picMk id="3075" creationId="{00000000-0000-0000-0000-000000000000}"/>
          </ac:picMkLst>
        </pc:picChg>
      </pc:sldChg>
      <pc:sldChg chg="addSp delSp modSp mod">
        <pc:chgData name="Alice Chantal Baldini" userId="3fa7c476-0e78-4db3-847d-4d301434060e" providerId="ADAL" clId="{5AB99487-3C86-49A3-9A84-4E5E77C0C0BC}" dt="2021-05-07T05:05:17.392" v="3657" actId="20577"/>
        <pc:sldMkLst>
          <pc:docMk/>
          <pc:sldMk cId="155464451" sldId="539"/>
        </pc:sldMkLst>
        <pc:spChg chg="mod">
          <ac:chgData name="Alice Chantal Baldini" userId="3fa7c476-0e78-4db3-847d-4d301434060e" providerId="ADAL" clId="{5AB99487-3C86-49A3-9A84-4E5E77C0C0BC}" dt="2021-05-06T20:50:43.182" v="3640" actId="790"/>
          <ac:spMkLst>
            <pc:docMk/>
            <pc:sldMk cId="155464451" sldId="539"/>
            <ac:spMk id="7" creationId="{5ACB057E-1AB0-4C20-A792-A7DB65691146}"/>
          </ac:spMkLst>
        </pc:spChg>
        <pc:spChg chg="mod">
          <ac:chgData name="Alice Chantal Baldini" userId="3fa7c476-0e78-4db3-847d-4d301434060e" providerId="ADAL" clId="{5AB99487-3C86-49A3-9A84-4E5E77C0C0BC}" dt="2021-05-07T05:05:17.392" v="3657" actId="20577"/>
          <ac:spMkLst>
            <pc:docMk/>
            <pc:sldMk cId="155464451" sldId="539"/>
            <ac:spMk id="8" creationId="{F6B02DB2-A69F-4411-9DCA-5978D5A42F49}"/>
          </ac:spMkLst>
        </pc:spChg>
        <pc:picChg chg="add mod">
          <ac:chgData name="Alice Chantal Baldini" userId="3fa7c476-0e78-4db3-847d-4d301434060e" providerId="ADAL" clId="{5AB99487-3C86-49A3-9A84-4E5E77C0C0BC}" dt="2021-05-06T20:46:35.943" v="3523" actId="1038"/>
          <ac:picMkLst>
            <pc:docMk/>
            <pc:sldMk cId="155464451" sldId="539"/>
            <ac:picMk id="3" creationId="{5C63329B-E595-461C-8374-1B8180D8C56A}"/>
          </ac:picMkLst>
        </pc:picChg>
        <pc:picChg chg="del">
          <ac:chgData name="Alice Chantal Baldini" userId="3fa7c476-0e78-4db3-847d-4d301434060e" providerId="ADAL" clId="{5AB99487-3C86-49A3-9A84-4E5E77C0C0BC}" dt="2021-05-06T20:44:38.784" v="3487" actId="478"/>
          <ac:picMkLst>
            <pc:docMk/>
            <pc:sldMk cId="155464451" sldId="539"/>
            <ac:picMk id="2050" creationId="{00000000-0000-0000-0000-000000000000}"/>
          </ac:picMkLst>
        </pc:picChg>
      </pc:sldChg>
      <pc:sldChg chg="addSp delSp modSp mod">
        <pc:chgData name="Alice Chantal Baldini" userId="3fa7c476-0e78-4db3-847d-4d301434060e" providerId="ADAL" clId="{5AB99487-3C86-49A3-9A84-4E5E77C0C0BC}" dt="2021-05-06T20:46:44.256" v="3525"/>
        <pc:sldMkLst>
          <pc:docMk/>
          <pc:sldMk cId="1782381811" sldId="540"/>
        </pc:sldMkLst>
        <pc:picChg chg="add mod">
          <ac:chgData name="Alice Chantal Baldini" userId="3fa7c476-0e78-4db3-847d-4d301434060e" providerId="ADAL" clId="{5AB99487-3C86-49A3-9A84-4E5E77C0C0BC}" dt="2021-05-06T20:46:44.256" v="3525"/>
          <ac:picMkLst>
            <pc:docMk/>
            <pc:sldMk cId="1782381811" sldId="540"/>
            <ac:picMk id="6" creationId="{00047E54-A2F5-4EB5-97EB-CA21A259C48D}"/>
          </ac:picMkLst>
        </pc:picChg>
        <pc:picChg chg="del">
          <ac:chgData name="Alice Chantal Baldini" userId="3fa7c476-0e78-4db3-847d-4d301434060e" providerId="ADAL" clId="{5AB99487-3C86-49A3-9A84-4E5E77C0C0BC}" dt="2021-05-06T20:46:43.897" v="3524" actId="478"/>
          <ac:picMkLst>
            <pc:docMk/>
            <pc:sldMk cId="1782381811" sldId="540"/>
            <ac:picMk id="2050" creationId="{00000000-0000-0000-0000-000000000000}"/>
          </ac:picMkLst>
        </pc:picChg>
      </pc:sldChg>
      <pc:sldChg chg="modSp mod">
        <pc:chgData name="Alice Chantal Baldini" userId="3fa7c476-0e78-4db3-847d-4d301434060e" providerId="ADAL" clId="{5AB99487-3C86-49A3-9A84-4E5E77C0C0BC}" dt="2021-05-07T05:09:15.569" v="3664" actId="20577"/>
        <pc:sldMkLst>
          <pc:docMk/>
          <pc:sldMk cId="4003343181" sldId="541"/>
        </pc:sldMkLst>
        <pc:spChg chg="mod">
          <ac:chgData name="Alice Chantal Baldini" userId="3fa7c476-0e78-4db3-847d-4d301434060e" providerId="ADAL" clId="{5AB99487-3C86-49A3-9A84-4E5E77C0C0BC}" dt="2021-05-07T05:09:15.569" v="3664" actId="20577"/>
          <ac:spMkLst>
            <pc:docMk/>
            <pc:sldMk cId="4003343181" sldId="541"/>
            <ac:spMk id="15" creationId="{5A0E4073-7459-A446-AAA3-E8C4F2300E45}"/>
          </ac:spMkLst>
        </pc:spChg>
      </pc:sldChg>
      <pc:sldChg chg="ord">
        <pc:chgData name="Alice Chantal Baldini" userId="3fa7c476-0e78-4db3-847d-4d301434060e" providerId="ADAL" clId="{5AB99487-3C86-49A3-9A84-4E5E77C0C0BC}" dt="2021-05-07T06:24:04.115" v="4604"/>
        <pc:sldMkLst>
          <pc:docMk/>
          <pc:sldMk cId="3515659786" sldId="542"/>
        </pc:sldMkLst>
      </pc:sldChg>
      <pc:sldChg chg="modSp mod">
        <pc:chgData name="Alice Chantal Baldini" userId="3fa7c476-0e78-4db3-847d-4d301434060e" providerId="ADAL" clId="{5AB99487-3C86-49A3-9A84-4E5E77C0C0BC}" dt="2021-05-06T12:45:43.456" v="893" actId="20577"/>
        <pc:sldMkLst>
          <pc:docMk/>
          <pc:sldMk cId="2873666021" sldId="543"/>
        </pc:sldMkLst>
        <pc:spChg chg="mod">
          <ac:chgData name="Alice Chantal Baldini" userId="3fa7c476-0e78-4db3-847d-4d301434060e" providerId="ADAL" clId="{5AB99487-3C86-49A3-9A84-4E5E77C0C0BC}" dt="2021-05-06T12:45:43.456" v="893" actId="20577"/>
          <ac:spMkLst>
            <pc:docMk/>
            <pc:sldMk cId="2873666021" sldId="543"/>
            <ac:spMk id="4" creationId="{00000000-0000-0000-0000-000000000000}"/>
          </ac:spMkLst>
        </pc:spChg>
      </pc:sldChg>
      <pc:sldChg chg="modSp mod">
        <pc:chgData name="Alice Chantal Baldini" userId="3fa7c476-0e78-4db3-847d-4d301434060e" providerId="ADAL" clId="{5AB99487-3C86-49A3-9A84-4E5E77C0C0BC}" dt="2021-05-06T20:38:46.383" v="3481" actId="20577"/>
        <pc:sldMkLst>
          <pc:docMk/>
          <pc:sldMk cId="2492904841" sldId="545"/>
        </pc:sldMkLst>
        <pc:spChg chg="mod">
          <ac:chgData name="Alice Chantal Baldini" userId="3fa7c476-0e78-4db3-847d-4d301434060e" providerId="ADAL" clId="{5AB99487-3C86-49A3-9A84-4E5E77C0C0BC}" dt="2021-05-06T20:38:46.383" v="3481" actId="20577"/>
          <ac:spMkLst>
            <pc:docMk/>
            <pc:sldMk cId="2492904841" sldId="545"/>
            <ac:spMk id="4" creationId="{00000000-0000-0000-0000-000000000000}"/>
          </ac:spMkLst>
        </pc:spChg>
      </pc:sldChg>
      <pc:sldChg chg="del">
        <pc:chgData name="Alice Chantal Baldini" userId="3fa7c476-0e78-4db3-847d-4d301434060e" providerId="ADAL" clId="{5AB99487-3C86-49A3-9A84-4E5E77C0C0BC}" dt="2021-05-06T13:17:36.092" v="1584" actId="2696"/>
        <pc:sldMkLst>
          <pc:docMk/>
          <pc:sldMk cId="2496381026" sldId="546"/>
        </pc:sldMkLst>
      </pc:sldChg>
      <pc:sldChg chg="modSp mod">
        <pc:chgData name="Alice Chantal Baldini" userId="3fa7c476-0e78-4db3-847d-4d301434060e" providerId="ADAL" clId="{5AB99487-3C86-49A3-9A84-4E5E77C0C0BC}" dt="2021-05-06T13:50:23.842" v="2029" actId="113"/>
        <pc:sldMkLst>
          <pc:docMk/>
          <pc:sldMk cId="2778201956" sldId="547"/>
        </pc:sldMkLst>
        <pc:spChg chg="mod">
          <ac:chgData name="Alice Chantal Baldini" userId="3fa7c476-0e78-4db3-847d-4d301434060e" providerId="ADAL" clId="{5AB99487-3C86-49A3-9A84-4E5E77C0C0BC}" dt="2021-05-06T13:50:23.842" v="2029" actId="113"/>
          <ac:spMkLst>
            <pc:docMk/>
            <pc:sldMk cId="2778201956" sldId="547"/>
            <ac:spMk id="7" creationId="{00000000-0000-0000-0000-000000000000}"/>
          </ac:spMkLst>
        </pc:spChg>
      </pc:sldChg>
      <pc:sldChg chg="modSp mod">
        <pc:chgData name="Alice Chantal Baldini" userId="3fa7c476-0e78-4db3-847d-4d301434060e" providerId="ADAL" clId="{5AB99487-3C86-49A3-9A84-4E5E77C0C0BC}" dt="2021-05-06T20:38:59.628" v="3486" actId="20577"/>
        <pc:sldMkLst>
          <pc:docMk/>
          <pc:sldMk cId="238843660" sldId="550"/>
        </pc:sldMkLst>
        <pc:spChg chg="mod">
          <ac:chgData name="Alice Chantal Baldini" userId="3fa7c476-0e78-4db3-847d-4d301434060e" providerId="ADAL" clId="{5AB99487-3C86-49A3-9A84-4E5E77C0C0BC}" dt="2021-05-06T20:38:59.628" v="3486" actId="20577"/>
          <ac:spMkLst>
            <pc:docMk/>
            <pc:sldMk cId="238843660" sldId="550"/>
            <ac:spMk id="6" creationId="{9EC37B1E-571C-4184-99AC-083E383EF838}"/>
          </ac:spMkLst>
        </pc:spChg>
      </pc:sldChg>
      <pc:sldChg chg="modSp mod">
        <pc:chgData name="Alice Chantal Baldini" userId="3fa7c476-0e78-4db3-847d-4d301434060e" providerId="ADAL" clId="{5AB99487-3C86-49A3-9A84-4E5E77C0C0BC}" dt="2021-05-06T13:47:19.650" v="1937" actId="113"/>
        <pc:sldMkLst>
          <pc:docMk/>
          <pc:sldMk cId="1865121174" sldId="552"/>
        </pc:sldMkLst>
        <pc:spChg chg="mod">
          <ac:chgData name="Alice Chantal Baldini" userId="3fa7c476-0e78-4db3-847d-4d301434060e" providerId="ADAL" clId="{5AB99487-3C86-49A3-9A84-4E5E77C0C0BC}" dt="2021-05-06T13:46:28.431" v="1932" actId="12789"/>
          <ac:spMkLst>
            <pc:docMk/>
            <pc:sldMk cId="1865121174" sldId="552"/>
            <ac:spMk id="2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3:46:48.224" v="1935" actId="552"/>
          <ac:spMkLst>
            <pc:docMk/>
            <pc:sldMk cId="1865121174" sldId="552"/>
            <ac:spMk id="3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3:47:19.650" v="1937" actId="113"/>
          <ac:spMkLst>
            <pc:docMk/>
            <pc:sldMk cId="1865121174" sldId="552"/>
            <ac:spMk id="7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3:46:34.560" v="1933" actId="12789"/>
          <ac:spMkLst>
            <pc:docMk/>
            <pc:sldMk cId="1865121174" sldId="552"/>
            <ac:spMk id="8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3:46:48.224" v="1935" actId="552"/>
          <ac:spMkLst>
            <pc:docMk/>
            <pc:sldMk cId="1865121174" sldId="552"/>
            <ac:spMk id="9" creationId="{00000000-0000-0000-0000-000000000000}"/>
          </ac:spMkLst>
        </pc:spChg>
      </pc:sldChg>
      <pc:sldChg chg="modSp mod">
        <pc:chgData name="Alice Chantal Baldini" userId="3fa7c476-0e78-4db3-847d-4d301434060e" providerId="ADAL" clId="{5AB99487-3C86-49A3-9A84-4E5E77C0C0BC}" dt="2021-05-06T13:33:06.749" v="1713" actId="948"/>
        <pc:sldMkLst>
          <pc:docMk/>
          <pc:sldMk cId="3493357432" sldId="553"/>
        </pc:sldMkLst>
        <pc:spChg chg="mod">
          <ac:chgData name="Alice Chantal Baldini" userId="3fa7c476-0e78-4db3-847d-4d301434060e" providerId="ADAL" clId="{5AB99487-3C86-49A3-9A84-4E5E77C0C0BC}" dt="2021-05-06T13:33:06.749" v="1713" actId="948"/>
          <ac:spMkLst>
            <pc:docMk/>
            <pc:sldMk cId="3493357432" sldId="553"/>
            <ac:spMk id="7" creationId="{00000000-0000-0000-0000-000000000000}"/>
          </ac:spMkLst>
        </pc:spChg>
      </pc:sldChg>
      <pc:sldChg chg="modSp mod">
        <pc:chgData name="Alice Chantal Baldini" userId="3fa7c476-0e78-4db3-847d-4d301434060e" providerId="ADAL" clId="{5AB99487-3C86-49A3-9A84-4E5E77C0C0BC}" dt="2021-05-06T13:31:41.029" v="1694"/>
        <pc:sldMkLst>
          <pc:docMk/>
          <pc:sldMk cId="272901882" sldId="554"/>
        </pc:sldMkLst>
        <pc:spChg chg="mod">
          <ac:chgData name="Alice Chantal Baldini" userId="3fa7c476-0e78-4db3-847d-4d301434060e" providerId="ADAL" clId="{5AB99487-3C86-49A3-9A84-4E5E77C0C0BC}" dt="2021-05-06T13:31:41.029" v="1694"/>
          <ac:spMkLst>
            <pc:docMk/>
            <pc:sldMk cId="272901882" sldId="554"/>
            <ac:spMk id="7" creationId="{00000000-0000-0000-0000-000000000000}"/>
          </ac:spMkLst>
        </pc:spChg>
      </pc:sldChg>
      <pc:sldChg chg="modSp mod">
        <pc:chgData name="Alice Chantal Baldini" userId="3fa7c476-0e78-4db3-847d-4d301434060e" providerId="ADAL" clId="{5AB99487-3C86-49A3-9A84-4E5E77C0C0BC}" dt="2021-05-06T13:33:28.056" v="1714" actId="948"/>
        <pc:sldMkLst>
          <pc:docMk/>
          <pc:sldMk cId="2904048094" sldId="555"/>
        </pc:sldMkLst>
        <pc:spChg chg="mod">
          <ac:chgData name="Alice Chantal Baldini" userId="3fa7c476-0e78-4db3-847d-4d301434060e" providerId="ADAL" clId="{5AB99487-3C86-49A3-9A84-4E5E77C0C0BC}" dt="2021-05-06T13:33:28.056" v="1714" actId="948"/>
          <ac:spMkLst>
            <pc:docMk/>
            <pc:sldMk cId="2904048094" sldId="555"/>
            <ac:spMk id="7" creationId="{00000000-0000-0000-0000-000000000000}"/>
          </ac:spMkLst>
        </pc:spChg>
      </pc:sldChg>
      <pc:sldChg chg="modSp mod">
        <pc:chgData name="Alice Chantal Baldini" userId="3fa7c476-0e78-4db3-847d-4d301434060e" providerId="ADAL" clId="{5AB99487-3C86-49A3-9A84-4E5E77C0C0BC}" dt="2021-05-06T13:43:06.252" v="1913" actId="6549"/>
        <pc:sldMkLst>
          <pc:docMk/>
          <pc:sldMk cId="1660844424" sldId="556"/>
        </pc:sldMkLst>
        <pc:spChg chg="mod">
          <ac:chgData name="Alice Chantal Baldini" userId="3fa7c476-0e78-4db3-847d-4d301434060e" providerId="ADAL" clId="{5AB99487-3C86-49A3-9A84-4E5E77C0C0BC}" dt="2021-05-06T13:43:06.252" v="1913" actId="6549"/>
          <ac:spMkLst>
            <pc:docMk/>
            <pc:sldMk cId="1660844424" sldId="556"/>
            <ac:spMk id="7" creationId="{00000000-0000-0000-0000-000000000000}"/>
          </ac:spMkLst>
        </pc:spChg>
      </pc:sldChg>
      <pc:sldChg chg="modSp mod">
        <pc:chgData name="Alice Chantal Baldini" userId="3fa7c476-0e78-4db3-847d-4d301434060e" providerId="ADAL" clId="{5AB99487-3C86-49A3-9A84-4E5E77C0C0BC}" dt="2021-05-06T13:57:30.909" v="2044" actId="113"/>
        <pc:sldMkLst>
          <pc:docMk/>
          <pc:sldMk cId="1209127519" sldId="557"/>
        </pc:sldMkLst>
        <pc:spChg chg="mod">
          <ac:chgData name="Alice Chantal Baldini" userId="3fa7c476-0e78-4db3-847d-4d301434060e" providerId="ADAL" clId="{5AB99487-3C86-49A3-9A84-4E5E77C0C0BC}" dt="2021-05-06T13:57:30.909" v="2044" actId="113"/>
          <ac:spMkLst>
            <pc:docMk/>
            <pc:sldMk cId="1209127519" sldId="557"/>
            <ac:spMk id="7" creationId="{00000000-0000-0000-0000-000000000000}"/>
          </ac:spMkLst>
        </pc:spChg>
      </pc:sldChg>
      <pc:sldChg chg="modSp mod">
        <pc:chgData name="Alice Chantal Baldini" userId="3fa7c476-0e78-4db3-847d-4d301434060e" providerId="ADAL" clId="{5AB99487-3C86-49A3-9A84-4E5E77C0C0BC}" dt="2021-05-06T13:47:27.126" v="1939" actId="113"/>
        <pc:sldMkLst>
          <pc:docMk/>
          <pc:sldMk cId="2998446006" sldId="558"/>
        </pc:sldMkLst>
        <pc:spChg chg="mod">
          <ac:chgData name="Alice Chantal Baldini" userId="3fa7c476-0e78-4db3-847d-4d301434060e" providerId="ADAL" clId="{5AB99487-3C86-49A3-9A84-4E5E77C0C0BC}" dt="2021-05-06T13:47:27.126" v="1939" actId="113"/>
          <ac:spMkLst>
            <pc:docMk/>
            <pc:sldMk cId="2998446006" sldId="558"/>
            <ac:spMk id="7" creationId="{00000000-0000-0000-0000-000000000000}"/>
          </ac:spMkLst>
        </pc:spChg>
      </pc:sldChg>
      <pc:sldChg chg="modSp mod">
        <pc:chgData name="Alice Chantal Baldini" userId="3fa7c476-0e78-4db3-847d-4d301434060e" providerId="ADAL" clId="{5AB99487-3C86-49A3-9A84-4E5E77C0C0BC}" dt="2021-05-06T13:51:36.526" v="2035" actId="20577"/>
        <pc:sldMkLst>
          <pc:docMk/>
          <pc:sldMk cId="439735332" sldId="559"/>
        </pc:sldMkLst>
        <pc:spChg chg="mod">
          <ac:chgData name="Alice Chantal Baldini" userId="3fa7c476-0e78-4db3-847d-4d301434060e" providerId="ADAL" clId="{5AB99487-3C86-49A3-9A84-4E5E77C0C0BC}" dt="2021-05-06T13:51:36.526" v="2035" actId="20577"/>
          <ac:spMkLst>
            <pc:docMk/>
            <pc:sldMk cId="439735332" sldId="559"/>
            <ac:spMk id="9" creationId="{C05F358E-369D-4FB8-8BE5-BE2B358A917C}"/>
          </ac:spMkLst>
        </pc:spChg>
      </pc:sldChg>
      <pc:sldChg chg="modSp mod">
        <pc:chgData name="Alice Chantal Baldini" userId="3fa7c476-0e78-4db3-847d-4d301434060e" providerId="ADAL" clId="{5AB99487-3C86-49A3-9A84-4E5E77C0C0BC}" dt="2021-05-06T20:29:54.786" v="3442" actId="20577"/>
        <pc:sldMkLst>
          <pc:docMk/>
          <pc:sldMk cId="33995458" sldId="562"/>
        </pc:sldMkLst>
        <pc:spChg chg="mod">
          <ac:chgData name="Alice Chantal Baldini" userId="3fa7c476-0e78-4db3-847d-4d301434060e" providerId="ADAL" clId="{5AB99487-3C86-49A3-9A84-4E5E77C0C0BC}" dt="2021-05-06T20:29:54.786" v="3442" actId="20577"/>
          <ac:spMkLst>
            <pc:docMk/>
            <pc:sldMk cId="33995458" sldId="562"/>
            <ac:spMk id="5" creationId="{00000000-0000-0000-0000-000000000000}"/>
          </ac:spMkLst>
        </pc:spChg>
      </pc:sldChg>
      <pc:sldChg chg="addSp delSp modSp mod">
        <pc:chgData name="Alice Chantal Baldini" userId="3fa7c476-0e78-4db3-847d-4d301434060e" providerId="ADAL" clId="{5AB99487-3C86-49A3-9A84-4E5E77C0C0BC}" dt="2021-05-06T20:38:19.522" v="3471"/>
        <pc:sldMkLst>
          <pc:docMk/>
          <pc:sldMk cId="2957878617" sldId="567"/>
        </pc:sldMkLst>
        <pc:spChg chg="del">
          <ac:chgData name="Alice Chantal Baldini" userId="3fa7c476-0e78-4db3-847d-4d301434060e" providerId="ADAL" clId="{5AB99487-3C86-49A3-9A84-4E5E77C0C0BC}" dt="2021-05-06T09:35:32.099" v="33" actId="478"/>
          <ac:spMkLst>
            <pc:docMk/>
            <pc:sldMk cId="2957878617" sldId="567"/>
            <ac:spMk id="2" creationId="{48BEBE58-4845-42A4-A0ED-FDE11A8C2186}"/>
          </ac:spMkLst>
        </pc:spChg>
        <pc:spChg chg="mod">
          <ac:chgData name="Alice Chantal Baldini" userId="3fa7c476-0e78-4db3-847d-4d301434060e" providerId="ADAL" clId="{5AB99487-3C86-49A3-9A84-4E5E77C0C0BC}" dt="2021-05-06T20:38:19.522" v="3471"/>
          <ac:spMkLst>
            <pc:docMk/>
            <pc:sldMk cId="2957878617" sldId="567"/>
            <ac:spMk id="4" creationId="{00000000-0000-0000-0000-000000000000}"/>
          </ac:spMkLst>
        </pc:spChg>
        <pc:picChg chg="add mod modCrop">
          <ac:chgData name="Alice Chantal Baldini" userId="3fa7c476-0e78-4db3-847d-4d301434060e" providerId="ADAL" clId="{5AB99487-3C86-49A3-9A84-4E5E77C0C0BC}" dt="2021-05-06T10:03:02.326" v="113" actId="1036"/>
          <ac:picMkLst>
            <pc:docMk/>
            <pc:sldMk cId="2957878617" sldId="567"/>
            <ac:picMk id="6" creationId="{0961DF39-53EB-4547-9A37-C08F63D1909D}"/>
          </ac:picMkLst>
        </pc:picChg>
      </pc:sldChg>
      <pc:sldChg chg="delSp modSp mod">
        <pc:chgData name="Alice Chantal Baldini" userId="3fa7c476-0e78-4db3-847d-4d301434060e" providerId="ADAL" clId="{5AB99487-3C86-49A3-9A84-4E5E77C0C0BC}" dt="2021-05-06T14:17:34.550" v="2116" actId="122"/>
        <pc:sldMkLst>
          <pc:docMk/>
          <pc:sldMk cId="3945436369" sldId="568"/>
        </pc:sldMkLst>
        <pc:spChg chg="del mod">
          <ac:chgData name="Alice Chantal Baldini" userId="3fa7c476-0e78-4db3-847d-4d301434060e" providerId="ADAL" clId="{5AB99487-3C86-49A3-9A84-4E5E77C0C0BC}" dt="2021-05-06T14:06:52.922" v="2045" actId="478"/>
          <ac:spMkLst>
            <pc:docMk/>
            <pc:sldMk cId="3945436369" sldId="568"/>
            <ac:spMk id="2" creationId="{51486987-4677-487D-BE19-8A7F27484DCA}"/>
          </ac:spMkLst>
        </pc:spChg>
        <pc:spChg chg="mod">
          <ac:chgData name="Alice Chantal Baldini" userId="3fa7c476-0e78-4db3-847d-4d301434060e" providerId="ADAL" clId="{5AB99487-3C86-49A3-9A84-4E5E77C0C0BC}" dt="2021-05-06T14:17:34.550" v="2116" actId="122"/>
          <ac:spMkLst>
            <pc:docMk/>
            <pc:sldMk cId="3945436369" sldId="568"/>
            <ac:spMk id="7" creationId="{00000000-0000-0000-0000-000000000000}"/>
          </ac:spMkLst>
        </pc:spChg>
      </pc:sldChg>
      <pc:sldChg chg="modSp add mod ord">
        <pc:chgData name="Alice Chantal Baldini" userId="3fa7c476-0e78-4db3-847d-4d301434060e" providerId="ADAL" clId="{5AB99487-3C86-49A3-9A84-4E5E77C0C0BC}" dt="2021-05-06T20:38:31.712" v="3476" actId="20577"/>
        <pc:sldMkLst>
          <pc:docMk/>
          <pc:sldMk cId="4083027955" sldId="570"/>
        </pc:sldMkLst>
        <pc:spChg chg="mod">
          <ac:chgData name="Alice Chantal Baldini" userId="3fa7c476-0e78-4db3-847d-4d301434060e" providerId="ADAL" clId="{5AB99487-3C86-49A3-9A84-4E5E77C0C0BC}" dt="2021-05-06T20:38:31.712" v="3476" actId="20577"/>
          <ac:spMkLst>
            <pc:docMk/>
            <pc:sldMk cId="4083027955" sldId="570"/>
            <ac:spMk id="4" creationId="{00000000-0000-0000-0000-000000000000}"/>
          </ac:spMkLst>
        </pc:spChg>
      </pc:sldChg>
      <pc:sldChg chg="addSp delSp modSp add mod">
        <pc:chgData name="Alice Chantal Baldini" userId="3fa7c476-0e78-4db3-847d-4d301434060e" providerId="ADAL" clId="{5AB99487-3C86-49A3-9A84-4E5E77C0C0BC}" dt="2021-05-06T13:20:11.633" v="1592" actId="1036"/>
        <pc:sldMkLst>
          <pc:docMk/>
          <pc:sldMk cId="771260893" sldId="571"/>
        </pc:sldMkLst>
        <pc:spChg chg="add del mod">
          <ac:chgData name="Alice Chantal Baldini" userId="3fa7c476-0e78-4db3-847d-4d301434060e" providerId="ADAL" clId="{5AB99487-3C86-49A3-9A84-4E5E77C0C0BC}" dt="2021-05-06T12:59:20.174" v="1224" actId="21"/>
          <ac:spMkLst>
            <pc:docMk/>
            <pc:sldMk cId="771260893" sldId="571"/>
            <ac:spMk id="2" creationId="{836FB5EE-7518-4D8A-95BB-ADABA5DA2D3A}"/>
          </ac:spMkLst>
        </pc:spChg>
        <pc:spChg chg="mod">
          <ac:chgData name="Alice Chantal Baldini" userId="3fa7c476-0e78-4db3-847d-4d301434060e" providerId="ADAL" clId="{5AB99487-3C86-49A3-9A84-4E5E77C0C0BC}" dt="2021-05-06T13:20:08.658" v="1590" actId="1036"/>
          <ac:spMkLst>
            <pc:docMk/>
            <pc:sldMk cId="771260893" sldId="571"/>
            <ac:spMk id="4" creationId="{00000000-0000-0000-0000-000000000000}"/>
          </ac:spMkLst>
        </pc:spChg>
        <pc:spChg chg="add mod">
          <ac:chgData name="Alice Chantal Baldini" userId="3fa7c476-0e78-4db3-847d-4d301434060e" providerId="ADAL" clId="{5AB99487-3C86-49A3-9A84-4E5E77C0C0BC}" dt="2021-05-06T13:20:11.633" v="1592" actId="1036"/>
          <ac:spMkLst>
            <pc:docMk/>
            <pc:sldMk cId="771260893" sldId="571"/>
            <ac:spMk id="6" creationId="{1AE63553-C7BD-47EA-8726-589AB0D4447C}"/>
          </ac:spMkLst>
        </pc:spChg>
      </pc:sldChg>
      <pc:sldChg chg="delSp modSp add mod">
        <pc:chgData name="Alice Chantal Baldini" userId="3fa7c476-0e78-4db3-847d-4d301434060e" providerId="ADAL" clId="{5AB99487-3C86-49A3-9A84-4E5E77C0C0BC}" dt="2021-05-06T13:10:01.981" v="1500" actId="115"/>
        <pc:sldMkLst>
          <pc:docMk/>
          <pc:sldMk cId="1602085112" sldId="572"/>
        </pc:sldMkLst>
        <pc:spChg chg="del">
          <ac:chgData name="Alice Chantal Baldini" userId="3fa7c476-0e78-4db3-847d-4d301434060e" providerId="ADAL" clId="{5AB99487-3C86-49A3-9A84-4E5E77C0C0BC}" dt="2021-05-06T12:59:03.056" v="1223" actId="478"/>
          <ac:spMkLst>
            <pc:docMk/>
            <pc:sldMk cId="1602085112" sldId="572"/>
            <ac:spMk id="2" creationId="{836FB5EE-7518-4D8A-95BB-ADABA5DA2D3A}"/>
          </ac:spMkLst>
        </pc:spChg>
        <pc:spChg chg="mod">
          <ac:chgData name="Alice Chantal Baldini" userId="3fa7c476-0e78-4db3-847d-4d301434060e" providerId="ADAL" clId="{5AB99487-3C86-49A3-9A84-4E5E77C0C0BC}" dt="2021-05-06T12:58:40.267" v="1202" actId="207"/>
          <ac:spMkLst>
            <pc:docMk/>
            <pc:sldMk cId="1602085112" sldId="572"/>
            <ac:spMk id="4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3:10:01.981" v="1500" actId="115"/>
          <ac:spMkLst>
            <pc:docMk/>
            <pc:sldMk cId="1602085112" sldId="572"/>
            <ac:spMk id="6" creationId="{1AE63553-C7BD-47EA-8726-589AB0D4447C}"/>
          </ac:spMkLst>
        </pc:spChg>
      </pc:sldChg>
      <pc:sldChg chg="modSp add mod">
        <pc:chgData name="Alice Chantal Baldini" userId="3fa7c476-0e78-4db3-847d-4d301434060e" providerId="ADAL" clId="{5AB99487-3C86-49A3-9A84-4E5E77C0C0BC}" dt="2021-05-06T13:09:03.995" v="1491" actId="1036"/>
        <pc:sldMkLst>
          <pc:docMk/>
          <pc:sldMk cId="2488345396" sldId="573"/>
        </pc:sldMkLst>
        <pc:spChg chg="mod">
          <ac:chgData name="Alice Chantal Baldini" userId="3fa7c476-0e78-4db3-847d-4d301434060e" providerId="ADAL" clId="{5AB99487-3C86-49A3-9A84-4E5E77C0C0BC}" dt="2021-05-06T13:06:56.689" v="1415" actId="207"/>
          <ac:spMkLst>
            <pc:docMk/>
            <pc:sldMk cId="2488345396" sldId="573"/>
            <ac:spMk id="4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3:09:03.995" v="1491" actId="1036"/>
          <ac:spMkLst>
            <pc:docMk/>
            <pc:sldMk cId="2488345396" sldId="573"/>
            <ac:spMk id="6" creationId="{1AE63553-C7BD-47EA-8726-589AB0D4447C}"/>
          </ac:spMkLst>
        </pc:spChg>
      </pc:sldChg>
      <pc:sldChg chg="modSp add mod">
        <pc:chgData name="Alice Chantal Baldini" userId="3fa7c476-0e78-4db3-847d-4d301434060e" providerId="ADAL" clId="{5AB99487-3C86-49A3-9A84-4E5E77C0C0BC}" dt="2021-05-06T13:19:35.059" v="1588" actId="5793"/>
        <pc:sldMkLst>
          <pc:docMk/>
          <pc:sldMk cId="615378315" sldId="574"/>
        </pc:sldMkLst>
        <pc:spChg chg="mod">
          <ac:chgData name="Alice Chantal Baldini" userId="3fa7c476-0e78-4db3-847d-4d301434060e" providerId="ADAL" clId="{5AB99487-3C86-49A3-9A84-4E5E77C0C0BC}" dt="2021-05-06T13:15:04.201" v="1561" actId="790"/>
          <ac:spMkLst>
            <pc:docMk/>
            <pc:sldMk cId="615378315" sldId="574"/>
            <ac:spMk id="5" creationId="{00000000-0000-0000-0000-000000000000}"/>
          </ac:spMkLst>
        </pc:spChg>
        <pc:spChg chg="mod">
          <ac:chgData name="Alice Chantal Baldini" userId="3fa7c476-0e78-4db3-847d-4d301434060e" providerId="ADAL" clId="{5AB99487-3C86-49A3-9A84-4E5E77C0C0BC}" dt="2021-05-06T13:19:35.059" v="1588" actId="5793"/>
          <ac:spMkLst>
            <pc:docMk/>
            <pc:sldMk cId="615378315" sldId="574"/>
            <ac:spMk id="6" creationId="{C68994C3-0B28-4BCC-89FF-350A3FC5DB04}"/>
          </ac:spMkLst>
        </pc:spChg>
      </pc:sldChg>
      <pc:sldChg chg="modSp add mod">
        <pc:chgData name="Alice Chantal Baldini" userId="3fa7c476-0e78-4db3-847d-4d301434060e" providerId="ADAL" clId="{5AB99487-3C86-49A3-9A84-4E5E77C0C0BC}" dt="2021-05-06T15:11:16.400" v="2572" actId="20577"/>
        <pc:sldMkLst>
          <pc:docMk/>
          <pc:sldMk cId="176610299" sldId="575"/>
        </pc:sldMkLst>
        <pc:spChg chg="mod">
          <ac:chgData name="Alice Chantal Baldini" userId="3fa7c476-0e78-4db3-847d-4d301434060e" providerId="ADAL" clId="{5AB99487-3C86-49A3-9A84-4E5E77C0C0BC}" dt="2021-05-06T15:11:16.400" v="2572" actId="20577"/>
          <ac:spMkLst>
            <pc:docMk/>
            <pc:sldMk cId="176610299" sldId="575"/>
            <ac:spMk id="4" creationId="{00000000-0000-0000-0000-000000000000}"/>
          </ac:spMkLst>
        </pc:spChg>
      </pc:sldChg>
      <pc:sldChg chg="addSp modSp add mod">
        <pc:chgData name="Alice Chantal Baldini" userId="3fa7c476-0e78-4db3-847d-4d301434060e" providerId="ADAL" clId="{5AB99487-3C86-49A3-9A84-4E5E77C0C0BC}" dt="2021-05-06T15:18:35.411" v="2660" actId="255"/>
        <pc:sldMkLst>
          <pc:docMk/>
          <pc:sldMk cId="1782720219" sldId="576"/>
        </pc:sldMkLst>
        <pc:spChg chg="add mod">
          <ac:chgData name="Alice Chantal Baldini" userId="3fa7c476-0e78-4db3-847d-4d301434060e" providerId="ADAL" clId="{5AB99487-3C86-49A3-9A84-4E5E77C0C0BC}" dt="2021-05-06T15:18:35.411" v="2660" actId="255"/>
          <ac:spMkLst>
            <pc:docMk/>
            <pc:sldMk cId="1782720219" sldId="576"/>
            <ac:spMk id="2" creationId="{F652E449-939F-4EF1-971F-031BFB9E7846}"/>
          </ac:spMkLst>
        </pc:spChg>
        <pc:spChg chg="add mod">
          <ac:chgData name="Alice Chantal Baldini" userId="3fa7c476-0e78-4db3-847d-4d301434060e" providerId="ADAL" clId="{5AB99487-3C86-49A3-9A84-4E5E77C0C0BC}" dt="2021-05-06T15:15:01.589" v="2581" actId="12789"/>
          <ac:spMkLst>
            <pc:docMk/>
            <pc:sldMk cId="1782720219" sldId="576"/>
            <ac:spMk id="5" creationId="{1FFC224A-F523-4419-A71E-44958CB49FAE}"/>
          </ac:spMkLst>
        </pc:spChg>
        <pc:spChg chg="add mod">
          <ac:chgData name="Alice Chantal Baldini" userId="3fa7c476-0e78-4db3-847d-4d301434060e" providerId="ADAL" clId="{5AB99487-3C86-49A3-9A84-4E5E77C0C0BC}" dt="2021-05-06T15:15:01.589" v="2581" actId="12789"/>
          <ac:spMkLst>
            <pc:docMk/>
            <pc:sldMk cId="1782720219" sldId="576"/>
            <ac:spMk id="6" creationId="{FBD909D2-E778-4F1E-A3A2-E4BAD0067993}"/>
          </ac:spMkLst>
        </pc:spChg>
        <pc:spChg chg="add mod">
          <ac:chgData name="Alice Chantal Baldini" userId="3fa7c476-0e78-4db3-847d-4d301434060e" providerId="ADAL" clId="{5AB99487-3C86-49A3-9A84-4E5E77C0C0BC}" dt="2021-05-06T15:16:12.026" v="2605" actId="20577"/>
          <ac:spMkLst>
            <pc:docMk/>
            <pc:sldMk cId="1782720219" sldId="576"/>
            <ac:spMk id="7" creationId="{3E1CABB5-140A-4835-833C-85FFD38DF3B4}"/>
          </ac:spMkLst>
        </pc:spChg>
        <pc:spChg chg="add mod">
          <ac:chgData name="Alice Chantal Baldini" userId="3fa7c476-0e78-4db3-847d-4d301434060e" providerId="ADAL" clId="{5AB99487-3C86-49A3-9A84-4E5E77C0C0BC}" dt="2021-05-06T15:15:37.215" v="2583" actId="1037"/>
          <ac:spMkLst>
            <pc:docMk/>
            <pc:sldMk cId="1782720219" sldId="576"/>
            <ac:spMk id="8" creationId="{01231900-3808-4F82-96F8-CA61842F3DD1}"/>
          </ac:spMkLst>
        </pc:spChg>
      </pc:sldChg>
      <pc:sldChg chg="modSp add mod">
        <pc:chgData name="Alice Chantal Baldini" userId="3fa7c476-0e78-4db3-847d-4d301434060e" providerId="ADAL" clId="{5AB99487-3C86-49A3-9A84-4E5E77C0C0BC}" dt="2021-05-06T15:45:47.498" v="3130" actId="20577"/>
        <pc:sldMkLst>
          <pc:docMk/>
          <pc:sldMk cId="2084335366" sldId="577"/>
        </pc:sldMkLst>
        <pc:spChg chg="mod">
          <ac:chgData name="Alice Chantal Baldini" userId="3fa7c476-0e78-4db3-847d-4d301434060e" providerId="ADAL" clId="{5AB99487-3C86-49A3-9A84-4E5E77C0C0BC}" dt="2021-05-06T15:45:47.498" v="3130" actId="20577"/>
          <ac:spMkLst>
            <pc:docMk/>
            <pc:sldMk cId="2084335366" sldId="577"/>
            <ac:spMk id="28675" creationId="{00000000-0000-0000-0000-000000000000}"/>
          </ac:spMkLst>
        </pc:spChg>
      </pc:sldChg>
      <pc:sldChg chg="modSp add mod">
        <pc:chgData name="Alice Chantal Baldini" userId="3fa7c476-0e78-4db3-847d-4d301434060e" providerId="ADAL" clId="{5AB99487-3C86-49A3-9A84-4E5E77C0C0BC}" dt="2021-05-06T15:45:58.292" v="3134" actId="20577"/>
        <pc:sldMkLst>
          <pc:docMk/>
          <pc:sldMk cId="1793986021" sldId="578"/>
        </pc:sldMkLst>
        <pc:spChg chg="mod">
          <ac:chgData name="Alice Chantal Baldini" userId="3fa7c476-0e78-4db3-847d-4d301434060e" providerId="ADAL" clId="{5AB99487-3C86-49A3-9A84-4E5E77C0C0BC}" dt="2021-05-06T15:45:58.292" v="3134" actId="20577"/>
          <ac:spMkLst>
            <pc:docMk/>
            <pc:sldMk cId="1793986021" sldId="578"/>
            <ac:spMk id="28675" creationId="{00000000-0000-0000-0000-000000000000}"/>
          </ac:spMkLst>
        </pc:spChg>
      </pc:sldChg>
      <pc:sldChg chg="addSp delSp modSp add mod">
        <pc:chgData name="Alice Chantal Baldini" userId="3fa7c476-0e78-4db3-847d-4d301434060e" providerId="ADAL" clId="{5AB99487-3C86-49A3-9A84-4E5E77C0C0BC}" dt="2021-05-07T08:41:52.072" v="4649" actId="1038"/>
        <pc:sldMkLst>
          <pc:docMk/>
          <pc:sldMk cId="1517795075" sldId="579"/>
        </pc:sldMkLst>
        <pc:picChg chg="add del mod">
          <ac:chgData name="Alice Chantal Baldini" userId="3fa7c476-0e78-4db3-847d-4d301434060e" providerId="ADAL" clId="{5AB99487-3C86-49A3-9A84-4E5E77C0C0BC}" dt="2021-05-07T08:41:05.215" v="4610" actId="478"/>
          <ac:picMkLst>
            <pc:docMk/>
            <pc:sldMk cId="1517795075" sldId="579"/>
            <ac:picMk id="3" creationId="{AE6D3905-F630-4209-BBFA-6CDD510276B2}"/>
          </ac:picMkLst>
        </pc:picChg>
        <pc:picChg chg="del">
          <ac:chgData name="Alice Chantal Baldini" userId="3fa7c476-0e78-4db3-847d-4d301434060e" providerId="ADAL" clId="{5AB99487-3C86-49A3-9A84-4E5E77C0C0BC}" dt="2021-05-07T08:38:49.322" v="4606" actId="478"/>
          <ac:picMkLst>
            <pc:docMk/>
            <pc:sldMk cId="1517795075" sldId="579"/>
            <ac:picMk id="5" creationId="{00000000-0000-0000-0000-000000000000}"/>
          </ac:picMkLst>
        </pc:picChg>
        <pc:picChg chg="add mod modCrop">
          <ac:chgData name="Alice Chantal Baldini" userId="3fa7c476-0e78-4db3-847d-4d301434060e" providerId="ADAL" clId="{5AB99487-3C86-49A3-9A84-4E5E77C0C0BC}" dt="2021-05-07T08:41:52.072" v="4649" actId="1038"/>
          <ac:picMkLst>
            <pc:docMk/>
            <pc:sldMk cId="1517795075" sldId="579"/>
            <ac:picMk id="6" creationId="{5A3396DB-7DA0-4F59-BB86-CD0BA3B5A51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cs typeface="Arial" pitchFamily="34" charset="0"/>
              </a:defRPr>
            </a:lvl1pPr>
          </a:lstStyle>
          <a:p>
            <a:pPr>
              <a:defRPr/>
            </a:pPr>
            <a:fld id="{F5422885-EF47-4E24-AED4-F0059A1C8A44}" type="datetimeFigureOut">
              <a:rPr lang="it-IT"/>
              <a:pPr>
                <a:defRPr/>
              </a:pPr>
              <a:t>22/04/2022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cs typeface="Arial" pitchFamily="34" charset="0"/>
              </a:defRPr>
            </a:lvl1pPr>
          </a:lstStyle>
          <a:p>
            <a:pPr>
              <a:defRPr/>
            </a:pPr>
            <a:fld id="{09ACEB9A-F291-4BBB-81BC-F54E99BC86D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7400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Fare clic per modificare gli stili del testo dello schema</a:t>
            </a:r>
          </a:p>
          <a:p>
            <a:pPr lvl="1"/>
            <a:r>
              <a:rPr lang="en-GB" noProof="0"/>
              <a:t>Secondo livello</a:t>
            </a:r>
          </a:p>
          <a:p>
            <a:pPr lvl="2"/>
            <a:r>
              <a:rPr lang="en-GB" noProof="0"/>
              <a:t>Terzo livello</a:t>
            </a:r>
          </a:p>
          <a:p>
            <a:pPr lvl="3"/>
            <a:r>
              <a:rPr lang="en-GB" noProof="0"/>
              <a:t>Quarto livello</a:t>
            </a:r>
          </a:p>
          <a:p>
            <a:pPr lvl="4"/>
            <a:r>
              <a:rPr lang="en-GB" noProof="0"/>
              <a:t>Quinto livello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cs typeface="Arial" pitchFamily="34" charset="0"/>
              </a:defRPr>
            </a:lvl1pPr>
          </a:lstStyle>
          <a:p>
            <a:pPr>
              <a:defRPr/>
            </a:pPr>
            <a:fld id="{AC5DB180-1CBF-4E5B-BD59-C0FB627D79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525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ea typeface="ＭＳ Ｐゴシック" pitchFamily="34" charset="-128"/>
            </a:endParaRPr>
          </a:p>
        </p:txBody>
      </p:sp>
      <p:sp>
        <p:nvSpPr>
          <p:cNvPr id="83972" name="Segnaposto numero diapositiva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2" tIns="49521" rIns="99042" bIns="49521" anchor="b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6BFC9170-9852-41F1-941A-B50593B2BD4C}" type="slidenum">
              <a:rPr lang="it-IT" sz="1400"/>
              <a:pPr algn="r" eaLnBrk="1" hangingPunct="1"/>
              <a:t>1</a:t>
            </a:fld>
            <a:endParaRPr lang="it-IT" sz="1400"/>
          </a:p>
        </p:txBody>
      </p:sp>
    </p:spTree>
    <p:extLst>
      <p:ext uri="{BB962C8B-B14F-4D97-AF65-F5344CB8AC3E}">
        <p14:creationId xmlns:p14="http://schemas.microsoft.com/office/powerpoint/2010/main" val="921100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ea typeface="ＭＳ Ｐゴシック" pitchFamily="34" charset="-128"/>
            </a:endParaRPr>
          </a:p>
        </p:txBody>
      </p:sp>
      <p:sp>
        <p:nvSpPr>
          <p:cNvPr id="849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3A1C4E3-4EE6-460C-9091-3F03FB978FEB}" type="slidenum">
              <a:rPr lang="it-IT" smtClean="0">
                <a:cs typeface="Arial" charset="0"/>
              </a:rPr>
              <a:pPr/>
              <a:t>2</a:t>
            </a:fld>
            <a:endParaRPr lang="it-IT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533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ea typeface="ＭＳ Ｐゴシック" pitchFamily="34" charset="-128"/>
            </a:endParaRPr>
          </a:p>
        </p:txBody>
      </p:sp>
      <p:sp>
        <p:nvSpPr>
          <p:cNvPr id="860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91B6E91-2BFA-4DD6-924F-09F654216827}" type="slidenum">
              <a:rPr lang="it-IT" smtClean="0">
                <a:cs typeface="Arial" charset="0"/>
              </a:rPr>
              <a:pPr/>
              <a:t>3</a:t>
            </a:fld>
            <a:endParaRPr lang="it-IT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152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ea typeface="ＭＳ Ｐゴシック" pitchFamily="34" charset="-128"/>
            </a:endParaRPr>
          </a:p>
        </p:txBody>
      </p:sp>
      <p:sp>
        <p:nvSpPr>
          <p:cNvPr id="8704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7B38768-9413-4A42-AB18-EA4EE46A9FC6}" type="slidenum">
              <a:rPr lang="it-IT" smtClean="0">
                <a:cs typeface="Arial" charset="0"/>
              </a:rPr>
              <a:pPr/>
              <a:t>4</a:t>
            </a:fld>
            <a:endParaRPr lang="it-IT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06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egnaposto immagine diapositiva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ea typeface="ＭＳ Ｐゴシック" pitchFamily="34" charset="-128"/>
            </a:endParaRPr>
          </a:p>
        </p:txBody>
      </p:sp>
      <p:sp>
        <p:nvSpPr>
          <p:cNvPr id="9011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FA2AF5D-A850-4AAA-A67A-A37FBBFA7888}" type="slidenum">
              <a:rPr lang="it-IT" smtClean="0">
                <a:cs typeface="Arial" charset="0"/>
              </a:rPr>
              <a:pPr/>
              <a:t>5</a:t>
            </a:fld>
            <a:endParaRPr lang="it-IT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8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87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458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22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990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269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924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276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73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 dirty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05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7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6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19">
            <a:extLst>
              <a:ext uri="{FF2B5EF4-FFF2-40B4-BE49-F238E27FC236}">
                <a16:creationId xmlns:a16="http://schemas.microsoft.com/office/drawing/2014/main" id="{2E19A879-4703-4AA1-8C28-730DD8BC32A6}"/>
              </a:ext>
            </a:extLst>
          </p:cNvPr>
          <p:cNvCxnSpPr>
            <a:cxnSpLocks noChangeShapeType="1"/>
          </p:cNvCxnSpPr>
          <p:nvPr userDrawn="1"/>
        </p:nvCxnSpPr>
        <p:spPr bwMode="auto">
          <a:xfrm flipV="1">
            <a:off x="1908175" y="533400"/>
            <a:ext cx="7616825" cy="15875"/>
          </a:xfrm>
          <a:prstGeom prst="line">
            <a:avLst/>
          </a:prstGeom>
          <a:noFill/>
          <a:ln w="28575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Connettore 1 21">
            <a:extLst>
              <a:ext uri="{FF2B5EF4-FFF2-40B4-BE49-F238E27FC236}">
                <a16:creationId xmlns:a16="http://schemas.microsoft.com/office/drawing/2014/main" id="{C712995B-497E-4D33-9744-5B77135A0F9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23850" y="6629400"/>
            <a:ext cx="9201150" cy="0"/>
          </a:xfrm>
          <a:prstGeom prst="line">
            <a:avLst/>
          </a:prstGeom>
          <a:noFill/>
          <a:ln w="28575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" name="Immagine 2" descr="Immagine che contiene testo, clipart, serviziodatavola, stoviglie&#10;&#10;Descrizione generata automaticamente">
            <a:extLst>
              <a:ext uri="{FF2B5EF4-FFF2-40B4-BE49-F238E27FC236}">
                <a16:creationId xmlns:a16="http://schemas.microsoft.com/office/drawing/2014/main" id="{4CD5DF40-F51F-466E-8C0A-B829E3C8B4F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28600"/>
            <a:ext cx="1355725" cy="541174"/>
          </a:xfrm>
          <a:prstGeom prst="rect">
            <a:avLst/>
          </a:prstGeom>
        </p:spPr>
      </p:pic>
      <p:sp>
        <p:nvSpPr>
          <p:cNvPr id="10" name="CasellaDiTesto 20">
            <a:extLst>
              <a:ext uri="{FF2B5EF4-FFF2-40B4-BE49-F238E27FC236}">
                <a16:creationId xmlns:a16="http://schemas.microsoft.com/office/drawing/2014/main" id="{61DDDEC8-F73A-4183-9552-19636202BC7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102227" y="119063"/>
            <a:ext cx="14830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it-IT" sz="1100" dirty="0">
                <a:solidFill>
                  <a:srgbClr val="376092"/>
                </a:solidFill>
              </a:rPr>
              <a:t>Alice Chantal Baldini</a:t>
            </a:r>
          </a:p>
          <a:p>
            <a:pPr algn="ctr" eaLnBrk="1" hangingPunct="1">
              <a:defRPr/>
            </a:pPr>
            <a:r>
              <a:rPr lang="it-IT" sz="1100" dirty="0" err="1">
                <a:solidFill>
                  <a:srgbClr val="376092"/>
                </a:solidFill>
              </a:rPr>
              <a:t>a.baldini@unibo.it</a:t>
            </a:r>
            <a:endParaRPr lang="it-IT" sz="1100" dirty="0">
              <a:solidFill>
                <a:srgbClr val="37609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971" r:id="rId1"/>
    <p:sldLayoutId id="2147486972" r:id="rId2"/>
    <p:sldLayoutId id="2147486973" r:id="rId3"/>
    <p:sldLayoutId id="2147486974" r:id="rId4"/>
    <p:sldLayoutId id="2147486975" r:id="rId5"/>
    <p:sldLayoutId id="2147486976" r:id="rId6"/>
    <p:sldLayoutId id="2147486977" r:id="rId7"/>
    <p:sldLayoutId id="2147486978" r:id="rId8"/>
    <p:sldLayoutId id="2147486979" r:id="rId9"/>
    <p:sldLayoutId id="2147486980" r:id="rId10"/>
    <p:sldLayoutId id="2147486981" r:id="rId11"/>
  </p:sldLayoutIdLst>
  <p:txStyles>
    <p:titleStyle>
      <a:lvl1pPr algn="ctr" defTabSz="9588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defTabSz="9588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9588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9588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9588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9588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6pPr>
      <a:lvl7pPr marL="914400" algn="ctr" defTabSz="9588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7pPr>
      <a:lvl8pPr marL="1371600" algn="ctr" defTabSz="9588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8pPr>
      <a:lvl9pPr marL="1828800" algn="ctr" defTabSz="9588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9pPr>
    </p:titleStyle>
    <p:bodyStyle>
      <a:lvl1pPr marL="358775" indent="-358775" algn="l" defTabSz="958850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77875" indent="-300038" algn="l" defTabSz="958850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  <a:ea typeface="ＭＳ Ｐゴシック" charset="0"/>
        </a:defRPr>
      </a:lvl2pPr>
      <a:lvl3pPr marL="1196975" indent="-238125" algn="l" defTabSz="958850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ＭＳ Ｐゴシック" charset="0"/>
        </a:defRPr>
      </a:lvl3pPr>
      <a:lvl4pPr marL="1676400" indent="-239713" algn="l" defTabSz="958850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ＭＳ Ｐゴシック" charset="0"/>
        </a:defRPr>
      </a:lvl4pPr>
      <a:lvl5pPr marL="2154238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charset="0"/>
        </a:defRPr>
      </a:lvl5pPr>
      <a:lvl6pPr marL="2611438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68638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25838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83038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7"/>
          <p:cNvSpPr txBox="1">
            <a:spLocks noChangeArrowheads="1"/>
          </p:cNvSpPr>
          <p:nvPr/>
        </p:nvSpPr>
        <p:spPr bwMode="auto">
          <a:xfrm>
            <a:off x="0" y="1524000"/>
            <a:ext cx="99060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it-IT" sz="3600" b="1" dirty="0">
                <a:solidFill>
                  <a:srgbClr val="376092"/>
                </a:solidFill>
                <a:latin typeface="Bahnschrift Light" panose="020B0502040204020203" pitchFamily="34" charset="0"/>
              </a:rPr>
              <a:t>Esempio di slide</a:t>
            </a:r>
          </a:p>
          <a:p>
            <a:pPr algn="ctr"/>
            <a:r>
              <a:rPr lang="it-IT" sz="3600" b="1" dirty="0">
                <a:solidFill>
                  <a:srgbClr val="376092"/>
                </a:solidFill>
                <a:latin typeface="Bahnschrift Light" panose="020B0502040204020203" pitchFamily="34" charset="0"/>
              </a:rPr>
              <a:t>per la presentazione in pubblico</a:t>
            </a:r>
          </a:p>
          <a:p>
            <a:pPr algn="ctr"/>
            <a:endParaRPr lang="it-IT" sz="3600" b="1" dirty="0">
              <a:solidFill>
                <a:srgbClr val="376092"/>
              </a:solidFill>
              <a:latin typeface="Bahnschrift Light" panose="020B0502040204020203" pitchFamily="34" charset="0"/>
            </a:endParaRPr>
          </a:p>
          <a:p>
            <a:pPr algn="ctr"/>
            <a:r>
              <a:rPr lang="it-IT" sz="2400" dirty="0">
                <a:solidFill>
                  <a:srgbClr val="376092"/>
                </a:solidFill>
                <a:latin typeface="Bahnschrift Light" panose="020B0502040204020203" pitchFamily="34" charset="0"/>
              </a:rPr>
              <a:t>È solo un suggerimento, potete personalizzarle.</a:t>
            </a:r>
          </a:p>
          <a:p>
            <a:pPr algn="ctr"/>
            <a:r>
              <a:rPr lang="it-IT" sz="2400" dirty="0">
                <a:solidFill>
                  <a:srgbClr val="376092"/>
                </a:solidFill>
                <a:latin typeface="Bahnschrift Light" panose="020B0502040204020203" pitchFamily="34" charset="0"/>
              </a:rPr>
              <a:t>In ogni caso </a:t>
            </a:r>
            <a:r>
              <a:rPr lang="it-IT" sz="2400" b="1" dirty="0">
                <a:solidFill>
                  <a:srgbClr val="376092"/>
                </a:solidFill>
                <a:latin typeface="Bahnschrift Light" panose="020B0502040204020203" pitchFamily="34" charset="0"/>
              </a:rPr>
              <a:t>non fate più di 6 slide</a:t>
            </a:r>
            <a:r>
              <a:rPr lang="it-IT" sz="2400" dirty="0">
                <a:solidFill>
                  <a:srgbClr val="376092"/>
                </a:solidFill>
                <a:latin typeface="Bahnschrift Light" panose="020B0502040204020203" pitchFamily="34" charset="0"/>
              </a:rPr>
              <a:t>.</a:t>
            </a:r>
          </a:p>
          <a:p>
            <a:pPr algn="ctr"/>
            <a:endParaRPr lang="it-IT" sz="2400" dirty="0">
              <a:solidFill>
                <a:srgbClr val="376092"/>
              </a:solidFill>
              <a:latin typeface="Bahnschrift Light" panose="020B0502040204020203" pitchFamily="34" charset="0"/>
            </a:endParaRPr>
          </a:p>
          <a:p>
            <a:pPr algn="ctr"/>
            <a:r>
              <a:rPr lang="it-IT" sz="2400" dirty="0">
                <a:solidFill>
                  <a:srgbClr val="376092"/>
                </a:solidFill>
                <a:latin typeface="Bahnschrift Light" panose="020B0502040204020203" pitchFamily="34" charset="0"/>
              </a:rPr>
              <a:t>Le slide in PowerPoint saranno disponibili sul sito web.</a:t>
            </a:r>
          </a:p>
        </p:txBody>
      </p:sp>
    </p:spTree>
    <p:extLst>
      <p:ext uri="{BB962C8B-B14F-4D97-AF65-F5344CB8AC3E}">
        <p14:creationId xmlns:p14="http://schemas.microsoft.com/office/powerpoint/2010/main" val="97412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8"/>
          <p:cNvSpPr txBox="1">
            <a:spLocks noChangeArrowheads="1"/>
          </p:cNvSpPr>
          <p:nvPr/>
        </p:nvSpPr>
        <p:spPr bwMode="auto">
          <a:xfrm>
            <a:off x="2127101" y="2667000"/>
            <a:ext cx="574388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it-IT" b="1">
                <a:solidFill>
                  <a:srgbClr val="376092"/>
                </a:solidFill>
                <a:latin typeface="Bahnschrift Light" panose="020B0502040204020203" pitchFamily="34" charset="0"/>
              </a:rPr>
              <a:t>Nome Cognome</a:t>
            </a:r>
          </a:p>
          <a:p>
            <a:pPr algn="ctr" eaLnBrk="1" hangingPunct="1">
              <a:defRPr/>
            </a:pPr>
            <a:r>
              <a:rPr lang="it-IT" b="1">
                <a:solidFill>
                  <a:srgbClr val="376092"/>
                </a:solidFill>
                <a:latin typeface="Bahnschrift Light" panose="020B0502040204020203" pitchFamily="34" charset="0"/>
              </a:rPr>
              <a:t>Città, Paese di origine</a:t>
            </a:r>
          </a:p>
          <a:p>
            <a:pPr algn="ctr" eaLnBrk="1" hangingPunct="1">
              <a:defRPr/>
            </a:pPr>
            <a:endParaRPr lang="it-IT" b="1">
              <a:solidFill>
                <a:srgbClr val="376092"/>
              </a:solidFill>
              <a:latin typeface="Bahnschrift Light" panose="020B0502040204020203" pitchFamily="34" charset="0"/>
            </a:endParaRPr>
          </a:p>
          <a:p>
            <a:pPr algn="ctr" eaLnBrk="1" hangingPunct="1">
              <a:defRPr/>
            </a:pPr>
            <a:r>
              <a:rPr lang="it-IT" b="1">
                <a:solidFill>
                  <a:srgbClr val="376092"/>
                </a:solidFill>
                <a:latin typeface="Bahnschrift Light" panose="020B0502040204020203" pitchFamily="34" charset="0"/>
              </a:rPr>
              <a:t>Coso di laurea a cui sei iscritto/a</a:t>
            </a:r>
          </a:p>
          <a:p>
            <a:pPr algn="ctr" eaLnBrk="1" hangingPunct="1">
              <a:defRPr/>
            </a:pPr>
            <a:r>
              <a:rPr lang="it-IT" b="1">
                <a:solidFill>
                  <a:srgbClr val="376092"/>
                </a:solidFill>
                <a:latin typeface="Bahnschrift Light" panose="020B0502040204020203" pitchFamily="34" charset="0"/>
              </a:rPr>
              <a:t>Data prevista per la laurea</a:t>
            </a:r>
          </a:p>
          <a:p>
            <a:pPr algn="ctr" eaLnBrk="1" hangingPunct="1">
              <a:defRPr/>
            </a:pPr>
            <a:endParaRPr lang="it-IT" b="1">
              <a:latin typeface="Bahnschrift Light" panose="020B0502040204020203" pitchFamily="34" charset="0"/>
            </a:endParaRPr>
          </a:p>
          <a:p>
            <a:pPr algn="ctr" eaLnBrk="1" hangingPunct="1">
              <a:defRPr/>
            </a:pPr>
            <a:r>
              <a:rPr lang="it-IT" b="1">
                <a:solidFill>
                  <a:schemeClr val="bg1">
                    <a:lumMod val="65000"/>
                  </a:schemeClr>
                </a:solidFill>
                <a:latin typeface="Bahnschrift Light" panose="020B0502040204020203" pitchFamily="34" charset="0"/>
              </a:rPr>
              <a:t>Puoi usare questa slide per presentarti, </a:t>
            </a:r>
          </a:p>
          <a:p>
            <a:pPr algn="ctr" eaLnBrk="1" hangingPunct="1">
              <a:defRPr/>
            </a:pPr>
            <a:r>
              <a:rPr lang="it-IT" b="1">
                <a:solidFill>
                  <a:schemeClr val="bg1">
                    <a:lumMod val="65000"/>
                  </a:schemeClr>
                </a:solidFill>
                <a:latin typeface="Bahnschrift Light" panose="020B0502040204020203" pitchFamily="34" charset="0"/>
              </a:rPr>
              <a:t>se vuoi puoi riassumere</a:t>
            </a:r>
          </a:p>
          <a:p>
            <a:pPr algn="ctr" eaLnBrk="1" hangingPunct="1">
              <a:defRPr/>
            </a:pPr>
            <a:r>
              <a:rPr lang="it-IT" b="1">
                <a:solidFill>
                  <a:schemeClr val="bg1">
                    <a:lumMod val="65000"/>
                  </a:schemeClr>
                </a:solidFill>
                <a:latin typeface="Bahnschrift Light" panose="020B0502040204020203" pitchFamily="34" charset="0"/>
              </a:rPr>
              <a:t>gli elementi chiave del tuo CV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23853" y="1066800"/>
            <a:ext cx="8674169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600" b="1" kern="0">
                <a:solidFill>
                  <a:srgbClr val="4F81BD">
                    <a:lumMod val="75000"/>
                  </a:srgbClr>
                </a:solidFill>
                <a:latin typeface="Bahnschrift Light" panose="020B0502040204020203" pitchFamily="34" charset="0"/>
                <a:ea typeface="ＭＳ Ｐゴシック" charset="0"/>
                <a:cs typeface="ＭＳ Ｐゴシック" charset="0"/>
              </a:rPr>
              <a:t>Introduzione al Project Management e alle Soft Skill 2021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600" b="1" kern="0">
              <a:solidFill>
                <a:srgbClr val="4F81BD">
                  <a:lumMod val="75000"/>
                </a:srgbClr>
              </a:solidFill>
              <a:latin typeface="Bahnschrift Light" panose="020B0502040204020203" pitchFamily="34" charset="0"/>
              <a:ea typeface="ＭＳ Ｐゴシック" charset="0"/>
              <a:cs typeface="ＭＳ Ｐゴシック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600" b="1" kern="0">
                <a:solidFill>
                  <a:srgbClr val="4F81BD">
                    <a:lumMod val="75000"/>
                  </a:srgbClr>
                </a:solidFill>
                <a:latin typeface="Bahnschrift Light" panose="020B0502040204020203" pitchFamily="34" charset="0"/>
                <a:ea typeface="ＭＳ Ｐゴシック" charset="0"/>
                <a:cs typeface="ＭＳ Ｐゴシック" charset="0"/>
              </a:rPr>
              <a:t>Le Mie Attitudini</a:t>
            </a:r>
            <a:endParaRPr lang="it-IT" sz="2600" b="1" kern="0">
              <a:solidFill>
                <a:srgbClr val="376092"/>
              </a:solidFill>
              <a:latin typeface="Bahnschrift Light" panose="020B0502040204020203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060" name="CasellaDiTesto 1"/>
          <p:cNvSpPr txBox="1">
            <a:spLocks noChangeArrowheads="1"/>
          </p:cNvSpPr>
          <p:nvPr/>
        </p:nvSpPr>
        <p:spPr bwMode="auto">
          <a:xfrm>
            <a:off x="1837610" y="152400"/>
            <a:ext cx="27924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it-IT" sz="2200" b="1">
                <a:solidFill>
                  <a:srgbClr val="376092"/>
                </a:solidFill>
                <a:latin typeface="Bahnschrift Light" panose="020B0502040204020203" pitchFamily="34" charset="0"/>
              </a:rPr>
              <a:t>1</a:t>
            </a:r>
          </a:p>
        </p:txBody>
      </p:sp>
      <p:sp>
        <p:nvSpPr>
          <p:cNvPr id="2" name="Freccia a destra 1"/>
          <p:cNvSpPr/>
          <p:nvPr/>
        </p:nvSpPr>
        <p:spPr bwMode="auto">
          <a:xfrm>
            <a:off x="2590800" y="2819400"/>
            <a:ext cx="5334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ahnschrift Light" panose="020B0502040204020203" pitchFamily="34" charset="0"/>
              <a:cs typeface="Arial" charset="0"/>
            </a:endParaRPr>
          </a:p>
        </p:txBody>
      </p:sp>
      <p:sp>
        <p:nvSpPr>
          <p:cNvPr id="6" name="Freccia a destra 5"/>
          <p:cNvSpPr/>
          <p:nvPr/>
        </p:nvSpPr>
        <p:spPr bwMode="auto">
          <a:xfrm>
            <a:off x="2590800" y="3124200"/>
            <a:ext cx="5334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ahnschrift Light" panose="020B0502040204020203" pitchFamily="34" charset="0"/>
              <a:cs typeface="Arial" charset="0"/>
            </a:endParaRPr>
          </a:p>
        </p:txBody>
      </p:sp>
      <p:sp>
        <p:nvSpPr>
          <p:cNvPr id="7" name="Freccia a destra 6"/>
          <p:cNvSpPr/>
          <p:nvPr/>
        </p:nvSpPr>
        <p:spPr bwMode="auto">
          <a:xfrm>
            <a:off x="1298349" y="3810000"/>
            <a:ext cx="5334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ahnschrift Light" panose="020B0502040204020203" pitchFamily="34" charset="0"/>
              <a:cs typeface="Arial" charset="0"/>
            </a:endParaRPr>
          </a:p>
        </p:txBody>
      </p:sp>
      <p:sp>
        <p:nvSpPr>
          <p:cNvPr id="8" name="Freccia a destra 7"/>
          <p:cNvSpPr/>
          <p:nvPr/>
        </p:nvSpPr>
        <p:spPr bwMode="auto">
          <a:xfrm>
            <a:off x="1306741" y="4191000"/>
            <a:ext cx="5334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ahnschrift Light" panose="020B0502040204020203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84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36538" y="914400"/>
            <a:ext cx="325602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000" b="1" kern="0">
                <a:solidFill>
                  <a:srgbClr val="4F81BD">
                    <a:lumMod val="75000"/>
                  </a:srgbClr>
                </a:solidFill>
                <a:latin typeface="Bahnschrift Light" panose="020B0502040204020203" pitchFamily="34" charset="0"/>
                <a:ea typeface="ＭＳ Ｐゴシック" charset="0"/>
                <a:cs typeface="ＭＳ Ｐゴシック" charset="0"/>
              </a:rPr>
              <a:t>La mia Ambizione</a:t>
            </a:r>
            <a:endParaRPr lang="it-IT" sz="3000" b="1" kern="0">
              <a:solidFill>
                <a:srgbClr val="376092"/>
              </a:solidFill>
              <a:latin typeface="Bahnschrift Light" panose="020B0502040204020203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8600" y="1700213"/>
            <a:ext cx="9372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 algn="l">
              <a:defRPr/>
            </a:pPr>
            <a:r>
              <a:rPr lang="it-IT" b="1" spc="-20">
                <a:solidFill>
                  <a:schemeClr val="bg1">
                    <a:lumMod val="65000"/>
                  </a:schemeClr>
                </a:solidFill>
                <a:latin typeface="Bahnschrift Light" panose="020B0502040204020203" pitchFamily="34" charset="0"/>
              </a:rPr>
              <a:t>Qual è la tua ambizione / il tuo obiettivo nella vita professionale?</a:t>
            </a:r>
          </a:p>
          <a:p>
            <a:pPr marL="0" indent="0" algn="l">
              <a:defRPr/>
            </a:pPr>
            <a:endParaRPr lang="it-IT" b="1">
              <a:solidFill>
                <a:schemeClr val="bg1">
                  <a:lumMod val="65000"/>
                </a:schemeClr>
              </a:solidFill>
              <a:latin typeface="Bahnschrift Light" panose="020B0502040204020203" pitchFamily="34" charset="0"/>
            </a:endParaRPr>
          </a:p>
          <a:p>
            <a:pPr marL="0" indent="0" algn="l">
              <a:defRPr/>
            </a:pPr>
            <a:r>
              <a:rPr lang="it-IT" b="1">
                <a:solidFill>
                  <a:schemeClr val="bg1">
                    <a:lumMod val="65000"/>
                  </a:schemeClr>
                </a:solidFill>
                <a:latin typeface="Bahnschrift Light" panose="020B0502040204020203" pitchFamily="34" charset="0"/>
              </a:rPr>
              <a:t>Puoi provare a giustificare perché hai questa ambizione e motivare perché ritieni di poterla raggiungere.</a:t>
            </a:r>
          </a:p>
        </p:txBody>
      </p:sp>
      <p:sp>
        <p:nvSpPr>
          <p:cNvPr id="46084" name="CasellaDiTesto 5"/>
          <p:cNvSpPr txBox="1">
            <a:spLocks noChangeArrowheads="1"/>
          </p:cNvSpPr>
          <p:nvPr/>
        </p:nvSpPr>
        <p:spPr bwMode="auto">
          <a:xfrm>
            <a:off x="1806352" y="152400"/>
            <a:ext cx="3417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it-IT" sz="2200" b="1">
                <a:solidFill>
                  <a:srgbClr val="376092"/>
                </a:solidFill>
                <a:latin typeface="Bahnschrift Light" panose="020B0502040204020203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7507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36538" y="914400"/>
            <a:ext cx="371608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000" b="1" kern="0">
                <a:solidFill>
                  <a:srgbClr val="4F81BD">
                    <a:lumMod val="75000"/>
                  </a:srgbClr>
                </a:solidFill>
                <a:latin typeface="Bahnschrift Light" panose="020B0502040204020203" pitchFamily="34" charset="0"/>
                <a:ea typeface="ＭＳ Ｐゴシック" charset="0"/>
                <a:cs typeface="ＭＳ Ｐゴシック" charset="0"/>
              </a:rPr>
              <a:t>Il mio Profilo Atti2de</a:t>
            </a:r>
            <a:endParaRPr lang="it-IT" sz="3000" b="1" kern="0">
              <a:solidFill>
                <a:srgbClr val="376092"/>
              </a:solidFill>
              <a:latin typeface="Bahnschrift Light" panose="020B0502040204020203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8600" y="1700213"/>
            <a:ext cx="9372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 algn="just">
              <a:defRPr/>
            </a:pPr>
            <a:r>
              <a:rPr lang="it-IT" b="1" dirty="0">
                <a:solidFill>
                  <a:schemeClr val="bg1">
                    <a:lumMod val="65000"/>
                  </a:schemeClr>
                </a:solidFill>
                <a:latin typeface="Bahnschrift Light" panose="020B0502040204020203" pitchFamily="34" charset="0"/>
              </a:rPr>
              <a:t>Riassumi gli elementi chiave del profilo attitudinale che hai ottenuto facendo il test di Atti2de.</a:t>
            </a:r>
          </a:p>
          <a:p>
            <a:pPr marL="0" indent="0" algn="just">
              <a:defRPr/>
            </a:pPr>
            <a:endParaRPr lang="it-IT" b="1" dirty="0">
              <a:solidFill>
                <a:schemeClr val="bg1">
                  <a:lumMod val="65000"/>
                </a:schemeClr>
              </a:solidFill>
              <a:latin typeface="Bahnschrift Light" panose="020B0502040204020203" pitchFamily="34" charset="0"/>
            </a:endParaRPr>
          </a:p>
          <a:p>
            <a:pPr marL="0" indent="0" algn="just">
              <a:defRPr/>
            </a:pPr>
            <a:r>
              <a:rPr lang="it-IT" b="1" dirty="0">
                <a:solidFill>
                  <a:schemeClr val="bg1">
                    <a:lumMod val="65000"/>
                  </a:schemeClr>
                </a:solidFill>
                <a:latin typeface="Bahnschrift Light" panose="020B0502040204020203" pitchFamily="34" charset="0"/>
              </a:rPr>
              <a:t>Accenna ai confronti con i profili professionali, che puoi in seguito enfatizzare/discutere.</a:t>
            </a:r>
          </a:p>
        </p:txBody>
      </p:sp>
      <p:sp>
        <p:nvSpPr>
          <p:cNvPr id="47108" name="CasellaDiTesto 5"/>
          <p:cNvSpPr txBox="1">
            <a:spLocks noChangeArrowheads="1"/>
          </p:cNvSpPr>
          <p:nvPr/>
        </p:nvSpPr>
        <p:spPr bwMode="auto">
          <a:xfrm>
            <a:off x="1806352" y="152400"/>
            <a:ext cx="3417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it-IT" sz="2200" b="1">
                <a:solidFill>
                  <a:srgbClr val="376092"/>
                </a:solidFill>
                <a:latin typeface="Bahnschrift Light" panose="020B0502040204020203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7184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8600" y="1700213"/>
            <a:ext cx="9372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indent="0" algn="ctr">
              <a:defRPr/>
            </a:pPr>
            <a:r>
              <a:rPr lang="it-IT" b="1" dirty="0">
                <a:solidFill>
                  <a:schemeClr val="bg1">
                    <a:lumMod val="65000"/>
                  </a:schemeClr>
                </a:solidFill>
                <a:latin typeface="Bahnschrift Light" panose="020B0502040204020203" pitchFamily="34" charset="0"/>
              </a:rPr>
              <a:t>Sentiti libero di aggiungere un'altra slide se necessario,</a:t>
            </a:r>
          </a:p>
          <a:p>
            <a:pPr marL="0" indent="0" algn="ctr">
              <a:defRPr/>
            </a:pPr>
            <a:r>
              <a:rPr lang="it-IT" b="1" dirty="0">
                <a:solidFill>
                  <a:schemeClr val="bg1">
                    <a:lumMod val="65000"/>
                  </a:schemeClr>
                </a:solidFill>
                <a:latin typeface="Bahnschrift Light" panose="020B0502040204020203" pitchFamily="34" charset="0"/>
              </a:rPr>
              <a:t>per aggiungere eventuali contenuti.</a:t>
            </a:r>
            <a:endParaRPr lang="en-GB" b="1" dirty="0">
              <a:solidFill>
                <a:schemeClr val="bg1">
                  <a:lumMod val="65000"/>
                </a:schemeClr>
              </a:solidFill>
              <a:latin typeface="Bahnschrift Light" panose="020B0502040204020203" pitchFamily="34" charset="0"/>
            </a:endParaRPr>
          </a:p>
        </p:txBody>
      </p:sp>
      <p:sp>
        <p:nvSpPr>
          <p:cNvPr id="50179" name="CasellaDiTesto 6"/>
          <p:cNvSpPr txBox="1">
            <a:spLocks noChangeArrowheads="1"/>
          </p:cNvSpPr>
          <p:nvPr/>
        </p:nvSpPr>
        <p:spPr bwMode="auto">
          <a:xfrm>
            <a:off x="1806352" y="152400"/>
            <a:ext cx="3417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it-IT" sz="2200" b="1">
                <a:solidFill>
                  <a:srgbClr val="376092"/>
                </a:solidFill>
                <a:latin typeface="Bahnschrift Light" panose="020B0502040204020203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436012929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149634C072D449BCFADA1EC3E95134" ma:contentTypeVersion="13" ma:contentTypeDescription="Create a new document." ma:contentTypeScope="" ma:versionID="94c7fbb2881373d9d3adb1830add0dc3">
  <xsd:schema xmlns:xsd="http://www.w3.org/2001/XMLSchema" xmlns:xs="http://www.w3.org/2001/XMLSchema" xmlns:p="http://schemas.microsoft.com/office/2006/metadata/properties" xmlns:ns2="30b907b3-3061-4d6a-b106-a20e82df6b59" xmlns:ns3="419634af-569a-4759-9cc6-c532581b7302" targetNamespace="http://schemas.microsoft.com/office/2006/metadata/properties" ma:root="true" ma:fieldsID="f00123c46a08531c8ae0cecaedc48bc5" ns2:_="" ns3:_="">
    <xsd:import namespace="30b907b3-3061-4d6a-b106-a20e82df6b59"/>
    <xsd:import namespace="419634af-569a-4759-9cc6-c532581b73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b907b3-3061-4d6a-b106-a20e82df6b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9634af-569a-4759-9cc6-c532581b73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5FF779-9229-4616-A2F4-B8AA58A9F3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11A47A7-E569-457C-80A9-5627F524E8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b907b3-3061-4d6a-b106-a20e82df6b59"/>
    <ds:schemaRef ds:uri="419634af-569a-4759-9cc6-c532581b73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CBC1B7-B42C-4980-913B-382D8FE19F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27274</TotalTime>
  <Words>177</Words>
  <Application>Microsoft Office PowerPoint</Application>
  <PresentationFormat>A4 Paper (210x297 mm)</PresentationFormat>
  <Paragraphs>38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Bahnschrift Light</vt:lpstr>
      <vt:lpstr>Struttura predefinita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rverdone</dc:creator>
  <cp:lastModifiedBy>Alice Chantal Baldini</cp:lastModifiedBy>
  <cp:revision>1432</cp:revision>
  <cp:lastPrinted>1601-01-01T00:00:00Z</cp:lastPrinted>
  <dcterms:created xsi:type="dcterms:W3CDTF">1601-01-01T00:00:00Z</dcterms:created>
  <dcterms:modified xsi:type="dcterms:W3CDTF">2022-04-22T09:40:57Z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0x010100C3149634C072D449BCFADA1EC3E95134</vt:lpwstr>
  </property>
</Properties>
</file>